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5827" y="656272"/>
            <a:ext cx="733234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8662" y="908113"/>
            <a:ext cx="4642980" cy="505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720" y="2502535"/>
            <a:ext cx="58125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95" y="1645164"/>
            <a:ext cx="820800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ecology.ugent.be/" TargetMode="External"/><Relationship Id="rId2" Type="http://schemas.openxmlformats.org/officeDocument/2006/relationships/hyperlink" Target="mailto:tom.deswaef@ugent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ecology.ugent.be/" TargetMode="External"/><Relationship Id="rId2" Type="http://schemas.openxmlformats.org/officeDocument/2006/relationships/hyperlink" Target="mailto:tom.deswaef@ugent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12420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 </a:t>
            </a:r>
            <a:r>
              <a:rPr spc="-20" dirty="0"/>
              <a:t>sprekende </a:t>
            </a:r>
            <a:r>
              <a:rPr spc="-10" dirty="0"/>
              <a:t>plant:  sensoren </a:t>
            </a:r>
            <a:r>
              <a:rPr spc="-5" dirty="0"/>
              <a:t>en </a:t>
            </a:r>
            <a:r>
              <a:rPr spc="-10" dirty="0"/>
              <a:t>modellen in </a:t>
            </a:r>
            <a:r>
              <a:rPr spc="-5" dirty="0"/>
              <a:t>de</a:t>
            </a:r>
            <a:r>
              <a:rPr spc="75" dirty="0"/>
              <a:t> </a:t>
            </a:r>
            <a:r>
              <a:rPr spc="-10" dirty="0"/>
              <a:t>tuinbouw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0215" y="4023042"/>
            <a:ext cx="133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Calibri"/>
                <a:cs typeface="Calibri"/>
              </a:rPr>
              <a:t>Tom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Swaef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652" y="5534317"/>
            <a:ext cx="261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  <a:hlinkClick r:id="rId2"/>
              </a:rPr>
              <a:t>tom.deswaef@ugent.be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  <a:hlinkClick r:id="rId3"/>
              </a:rPr>
              <a:t>ww</a:t>
            </a:r>
            <a:r>
              <a:rPr sz="1800" spc="-125" dirty="0">
                <a:latin typeface="Calibri"/>
                <a:cs typeface="Calibri"/>
                <a:hlinkClick r:id="rId3"/>
              </a:rPr>
              <a:t>w</a:t>
            </a:r>
            <a:r>
              <a:rPr sz="1800" dirty="0">
                <a:latin typeface="Calibri"/>
                <a:cs typeface="Calibri"/>
                <a:hlinkClick r:id="rId3"/>
              </a:rPr>
              <a:t>.p</a:t>
            </a:r>
            <a:r>
              <a:rPr sz="1800" spc="-5" dirty="0">
                <a:latin typeface="Calibri"/>
                <a:cs typeface="Calibri"/>
                <a:hlinkClick r:id="rId3"/>
              </a:rPr>
              <a:t>l</a:t>
            </a:r>
            <a:r>
              <a:rPr sz="1800" dirty="0">
                <a:latin typeface="Calibri"/>
                <a:cs typeface="Calibri"/>
                <a:hlinkClick r:id="rId3"/>
              </a:rPr>
              <a:t>a</a:t>
            </a:r>
            <a:r>
              <a:rPr sz="1800" spc="-10" dirty="0">
                <a:latin typeface="Calibri"/>
                <a:cs typeface="Calibri"/>
                <a:hlinkClick r:id="rId3"/>
              </a:rPr>
              <a:t>n</a:t>
            </a:r>
            <a:r>
              <a:rPr sz="1800" spc="-30" dirty="0">
                <a:latin typeface="Calibri"/>
                <a:cs typeface="Calibri"/>
                <a:hlinkClick r:id="rId3"/>
              </a:rPr>
              <a:t>t</a:t>
            </a:r>
            <a:r>
              <a:rPr sz="1800" dirty="0">
                <a:latin typeface="Calibri"/>
                <a:cs typeface="Calibri"/>
                <a:hlinkClick r:id="rId3"/>
              </a:rPr>
              <a:t>e</a:t>
            </a:r>
            <a:r>
              <a:rPr sz="1800" spc="-20" dirty="0">
                <a:latin typeface="Calibri"/>
                <a:cs typeface="Calibri"/>
                <a:hlinkClick r:id="rId3"/>
              </a:rPr>
              <a:t>c</a:t>
            </a:r>
            <a:r>
              <a:rPr sz="1800" spc="-5" dirty="0">
                <a:latin typeface="Calibri"/>
                <a:cs typeface="Calibri"/>
                <a:hlinkClick r:id="rId3"/>
              </a:rPr>
              <a:t>olo</a:t>
            </a:r>
            <a:r>
              <a:rPr sz="1800" dirty="0">
                <a:latin typeface="Calibri"/>
                <a:cs typeface="Calibri"/>
                <a:hlinkClick r:id="rId3"/>
              </a:rPr>
              <a:t>g</a:t>
            </a:r>
            <a:r>
              <a:rPr sz="1800" spc="-120" dirty="0">
                <a:latin typeface="Calibri"/>
                <a:cs typeface="Calibri"/>
                <a:hlinkClick r:id="rId3"/>
              </a:rPr>
              <a:t>y</a:t>
            </a:r>
            <a:r>
              <a:rPr sz="1800" dirty="0">
                <a:latin typeface="Calibri"/>
                <a:cs typeface="Calibri"/>
                <a:hlinkClick r:id="rId3"/>
              </a:rPr>
              <a:t>.u</a:t>
            </a:r>
            <a:r>
              <a:rPr sz="1800" spc="-10" dirty="0">
                <a:latin typeface="Calibri"/>
                <a:cs typeface="Calibri"/>
                <a:hlinkClick r:id="rId3"/>
              </a:rPr>
              <a:t>g</a:t>
            </a:r>
            <a:r>
              <a:rPr sz="1800" dirty="0">
                <a:latin typeface="Calibri"/>
                <a:cs typeface="Calibri"/>
                <a:hlinkClick r:id="rId3"/>
              </a:rPr>
              <a:t>e</a:t>
            </a:r>
            <a:r>
              <a:rPr sz="1800" spc="-10" dirty="0">
                <a:latin typeface="Calibri"/>
                <a:cs typeface="Calibri"/>
                <a:hlinkClick r:id="rId3"/>
              </a:rPr>
              <a:t>n</a:t>
            </a:r>
            <a:r>
              <a:rPr sz="1800" spc="-5" dirty="0">
                <a:latin typeface="Calibri"/>
                <a:cs typeface="Calibri"/>
                <a:hlinkClick r:id="rId3"/>
              </a:rPr>
              <a:t>t</a:t>
            </a:r>
            <a:r>
              <a:rPr sz="1800" dirty="0">
                <a:latin typeface="Calibri"/>
                <a:cs typeface="Calibri"/>
                <a:hlinkClick r:id="rId3"/>
              </a:rPr>
              <a:t>.be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1274" y="333375"/>
            <a:ext cx="1724000" cy="1873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98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635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Sensoren: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Klimaat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652" y="1502092"/>
            <a:ext cx="343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Luchtvochtigheid: </a:t>
            </a:r>
            <a:r>
              <a:rPr sz="1800" spc="-10" dirty="0">
                <a:latin typeface="Calibri"/>
                <a:cs typeface="Calibri"/>
              </a:rPr>
              <a:t>capacitieve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312" y="2349205"/>
            <a:ext cx="3512781" cy="3734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9562" y="1268412"/>
            <a:ext cx="218440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Sensoren: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Klimaat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284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1800" spc="-20" dirty="0">
                <a:latin typeface="Calibri"/>
                <a:cs typeface="Calibri"/>
              </a:rPr>
              <a:t>Temperatuur:	</a:t>
            </a:r>
            <a:r>
              <a:rPr sz="1800" spc="-10" dirty="0">
                <a:latin typeface="Calibri"/>
                <a:cs typeface="Calibri"/>
              </a:rPr>
              <a:t>thermistor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2152" y="2120582"/>
            <a:ext cx="13182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ppel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6237" y="2060575"/>
            <a:ext cx="2016125" cy="720725"/>
          </a:xfrm>
          <a:custGeom>
            <a:avLst/>
            <a:gdLst/>
            <a:ahLst/>
            <a:cxnLst/>
            <a:rect l="l" t="t" r="r" b="b"/>
            <a:pathLst>
              <a:path w="2016125" h="720725">
                <a:moveTo>
                  <a:pt x="0" y="0"/>
                </a:moveTo>
                <a:lnTo>
                  <a:pt x="2016125" y="0"/>
                </a:lnTo>
                <a:lnTo>
                  <a:pt x="2016125" y="720725"/>
                </a:lnTo>
                <a:lnTo>
                  <a:pt x="0" y="720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9562" y="1268413"/>
            <a:ext cx="2184399" cy="2184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</a:t>
            </a:r>
            <a:r>
              <a:rPr spc="-60" dirty="0"/>
              <a:t> </a:t>
            </a:r>
            <a:r>
              <a:rPr spc="-10" dirty="0"/>
              <a:t>Klimaat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3172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1800" spc="-20" dirty="0">
                <a:latin typeface="Calibri"/>
                <a:cs typeface="Calibri"/>
              </a:rPr>
              <a:t>Temperatuur:	</a:t>
            </a:r>
            <a:r>
              <a:rPr sz="1800" spc="-10" dirty="0">
                <a:latin typeface="Calibri"/>
                <a:cs typeface="Calibri"/>
              </a:rPr>
              <a:t>thermistor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thermokoppel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9562" y="1268413"/>
            <a:ext cx="2184399" cy="2184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</a:t>
            </a:r>
            <a:r>
              <a:rPr spc="-60" dirty="0"/>
              <a:t> </a:t>
            </a:r>
            <a:r>
              <a:rPr spc="-10" dirty="0"/>
              <a:t>Klimaat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3172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1800" spc="-20" dirty="0">
                <a:latin typeface="Calibri"/>
                <a:cs typeface="Calibri"/>
              </a:rPr>
              <a:t>Temperatuur:	</a:t>
            </a:r>
            <a:r>
              <a:rPr sz="1800" spc="-10" dirty="0">
                <a:latin typeface="Calibri"/>
                <a:cs typeface="Calibri"/>
              </a:rPr>
              <a:t>thermistor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thermokoppel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652" y="3878618"/>
            <a:ext cx="435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376" y="3878579"/>
            <a:ext cx="2872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op basis </a:t>
            </a:r>
            <a:r>
              <a:rPr sz="1800" spc="-10" dirty="0">
                <a:latin typeface="Calibri"/>
                <a:cs typeface="Calibri"/>
              </a:rPr>
              <a:t>van infra-rode straling  </a:t>
            </a:r>
            <a:r>
              <a:rPr sz="1800" spc="-5" dirty="0">
                <a:latin typeface="Calibri"/>
                <a:cs typeface="Calibri"/>
              </a:rPr>
              <a:t>(vb. </a:t>
            </a:r>
            <a:r>
              <a:rPr sz="1800" spc="-20" dirty="0">
                <a:latin typeface="Calibri"/>
                <a:cs typeface="Calibri"/>
              </a:rPr>
              <a:t>Vaisala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CarboCap)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84887" y="4292600"/>
            <a:ext cx="2736799" cy="2216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3663" y="1989137"/>
            <a:ext cx="2376486" cy="244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435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</a:t>
            </a:r>
            <a:r>
              <a:rPr spc="-5" dirty="0"/>
              <a:t>bodem of</a:t>
            </a:r>
            <a:r>
              <a:rPr spc="-10" dirty="0"/>
              <a:t> </a:t>
            </a:r>
            <a:r>
              <a:rPr spc="-20" dirty="0"/>
              <a:t>substraat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2078354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Zuigspanning: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9452" y="2078354"/>
            <a:ext cx="115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tensiometer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435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</a:t>
            </a:r>
            <a:r>
              <a:rPr spc="-5" dirty="0"/>
              <a:t>bodem of</a:t>
            </a:r>
            <a:r>
              <a:rPr spc="-10" dirty="0"/>
              <a:t> </a:t>
            </a:r>
            <a:r>
              <a:rPr spc="-20" dirty="0"/>
              <a:t>substraat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652" y="2078354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Zuigspanning: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9452" y="2078354"/>
            <a:ext cx="115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tensiometer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3662" y="1989137"/>
            <a:ext cx="2360930" cy="2421255"/>
          </a:xfrm>
          <a:custGeom>
            <a:avLst/>
            <a:gdLst/>
            <a:ahLst/>
            <a:cxnLst/>
            <a:rect l="l" t="t" r="r" b="b"/>
            <a:pathLst>
              <a:path w="2360929" h="2421254">
                <a:moveTo>
                  <a:pt x="0" y="0"/>
                </a:moveTo>
                <a:lnTo>
                  <a:pt x="2360612" y="0"/>
                </a:lnTo>
                <a:lnTo>
                  <a:pt x="2360612" y="2420937"/>
                </a:lnTo>
                <a:lnTo>
                  <a:pt x="0" y="242093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9683" y="2566973"/>
            <a:ext cx="86360" cy="287655"/>
          </a:xfrm>
          <a:custGeom>
            <a:avLst/>
            <a:gdLst/>
            <a:ahLst/>
            <a:cxnLst/>
            <a:rect l="l" t="t" r="r" b="b"/>
            <a:pathLst>
              <a:path w="86359" h="287655">
                <a:moveTo>
                  <a:pt x="0" y="0"/>
                </a:moveTo>
                <a:lnTo>
                  <a:pt x="24651" y="31330"/>
                </a:lnTo>
                <a:lnTo>
                  <a:pt x="45663" y="70427"/>
                </a:lnTo>
                <a:lnTo>
                  <a:pt x="62660" y="116066"/>
                </a:lnTo>
                <a:lnTo>
                  <a:pt x="75265" y="167024"/>
                </a:lnTo>
                <a:lnTo>
                  <a:pt x="83104" y="222076"/>
                </a:lnTo>
                <a:lnTo>
                  <a:pt x="85801" y="279996"/>
                </a:lnTo>
                <a:lnTo>
                  <a:pt x="85801" y="282448"/>
                </a:lnTo>
                <a:lnTo>
                  <a:pt x="85788" y="284899"/>
                </a:lnTo>
                <a:lnTo>
                  <a:pt x="85763" y="2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2452" y="2566973"/>
            <a:ext cx="86360" cy="287655"/>
          </a:xfrm>
          <a:custGeom>
            <a:avLst/>
            <a:gdLst/>
            <a:ahLst/>
            <a:cxnLst/>
            <a:rect l="l" t="t" r="r" b="b"/>
            <a:pathLst>
              <a:path w="86359" h="287655">
                <a:moveTo>
                  <a:pt x="85801" y="0"/>
                </a:moveTo>
                <a:lnTo>
                  <a:pt x="61149" y="31330"/>
                </a:lnTo>
                <a:lnTo>
                  <a:pt x="40137" y="70427"/>
                </a:lnTo>
                <a:lnTo>
                  <a:pt x="23140" y="116066"/>
                </a:lnTo>
                <a:lnTo>
                  <a:pt x="10535" y="167024"/>
                </a:lnTo>
                <a:lnTo>
                  <a:pt x="2696" y="222076"/>
                </a:lnTo>
                <a:lnTo>
                  <a:pt x="0" y="279996"/>
                </a:lnTo>
                <a:lnTo>
                  <a:pt x="0" y="282448"/>
                </a:lnTo>
                <a:lnTo>
                  <a:pt x="12" y="284899"/>
                </a:lnTo>
                <a:lnTo>
                  <a:pt x="38" y="2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2450" y="2852737"/>
            <a:ext cx="173037" cy="69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2450" y="2833688"/>
            <a:ext cx="174625" cy="38100"/>
          </a:xfrm>
          <a:custGeom>
            <a:avLst/>
            <a:gdLst/>
            <a:ahLst/>
            <a:cxnLst/>
            <a:rect l="l" t="t" r="r" b="b"/>
            <a:pathLst>
              <a:path w="174625" h="38100">
                <a:moveTo>
                  <a:pt x="0" y="38100"/>
                </a:moveTo>
                <a:lnTo>
                  <a:pt x="174625" y="38100"/>
                </a:lnTo>
                <a:lnTo>
                  <a:pt x="174625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3806" y="3545647"/>
            <a:ext cx="806450" cy="732155"/>
          </a:xfrm>
          <a:custGeom>
            <a:avLst/>
            <a:gdLst/>
            <a:ahLst/>
            <a:cxnLst/>
            <a:rect l="l" t="t" r="r" b="b"/>
            <a:pathLst>
              <a:path w="806450" h="732154">
                <a:moveTo>
                  <a:pt x="806450" y="0"/>
                </a:moveTo>
                <a:lnTo>
                  <a:pt x="804863" y="46284"/>
                </a:lnTo>
                <a:lnTo>
                  <a:pt x="800167" y="91804"/>
                </a:lnTo>
                <a:lnTo>
                  <a:pt x="792454" y="136473"/>
                </a:lnTo>
                <a:lnTo>
                  <a:pt x="781821" y="180206"/>
                </a:lnTo>
                <a:lnTo>
                  <a:pt x="768361" y="222917"/>
                </a:lnTo>
                <a:lnTo>
                  <a:pt x="752169" y="264519"/>
                </a:lnTo>
                <a:lnTo>
                  <a:pt x="733339" y="304928"/>
                </a:lnTo>
                <a:lnTo>
                  <a:pt x="711966" y="344058"/>
                </a:lnTo>
                <a:lnTo>
                  <a:pt x="688144" y="381822"/>
                </a:lnTo>
                <a:lnTo>
                  <a:pt x="661967" y="418135"/>
                </a:lnTo>
                <a:lnTo>
                  <a:pt x="633531" y="452912"/>
                </a:lnTo>
                <a:lnTo>
                  <a:pt x="602928" y="486067"/>
                </a:lnTo>
                <a:lnTo>
                  <a:pt x="570255" y="517513"/>
                </a:lnTo>
                <a:lnTo>
                  <a:pt x="535605" y="547166"/>
                </a:lnTo>
                <a:lnTo>
                  <a:pt x="499073" y="574939"/>
                </a:lnTo>
                <a:lnTo>
                  <a:pt x="460752" y="600747"/>
                </a:lnTo>
                <a:lnTo>
                  <a:pt x="420739" y="624504"/>
                </a:lnTo>
                <a:lnTo>
                  <a:pt x="379126" y="646124"/>
                </a:lnTo>
                <a:lnTo>
                  <a:pt x="336010" y="665522"/>
                </a:lnTo>
                <a:lnTo>
                  <a:pt x="291483" y="682611"/>
                </a:lnTo>
                <a:lnTo>
                  <a:pt x="245640" y="697307"/>
                </a:lnTo>
                <a:lnTo>
                  <a:pt x="198577" y="709523"/>
                </a:lnTo>
                <a:lnTo>
                  <a:pt x="150386" y="719173"/>
                </a:lnTo>
                <a:lnTo>
                  <a:pt x="101164" y="726173"/>
                </a:lnTo>
                <a:lnTo>
                  <a:pt x="51003" y="730435"/>
                </a:lnTo>
                <a:lnTo>
                  <a:pt x="0" y="731875"/>
                </a:lnTo>
              </a:path>
            </a:pathLst>
          </a:custGeom>
          <a:ln w="9525">
            <a:solidFill>
              <a:srgbClr val="97979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2450" y="3544854"/>
            <a:ext cx="732155" cy="732155"/>
          </a:xfrm>
          <a:custGeom>
            <a:avLst/>
            <a:gdLst/>
            <a:ahLst/>
            <a:cxnLst/>
            <a:rect l="l" t="t" r="r" b="b"/>
            <a:pathLst>
              <a:path w="732154" h="732154">
                <a:moveTo>
                  <a:pt x="0" y="0"/>
                </a:moveTo>
                <a:lnTo>
                  <a:pt x="1556" y="48120"/>
                </a:lnTo>
                <a:lnTo>
                  <a:pt x="6162" y="95410"/>
                </a:lnTo>
                <a:lnTo>
                  <a:pt x="13719" y="141772"/>
                </a:lnTo>
                <a:lnTo>
                  <a:pt x="24133" y="187111"/>
                </a:lnTo>
                <a:lnTo>
                  <a:pt x="37307" y="231328"/>
                </a:lnTo>
                <a:lnTo>
                  <a:pt x="53144" y="274329"/>
                </a:lnTo>
                <a:lnTo>
                  <a:pt x="71548" y="316017"/>
                </a:lnTo>
                <a:lnTo>
                  <a:pt x="92422" y="356295"/>
                </a:lnTo>
                <a:lnTo>
                  <a:pt x="115670" y="395066"/>
                </a:lnTo>
                <a:lnTo>
                  <a:pt x="141196" y="432235"/>
                </a:lnTo>
                <a:lnTo>
                  <a:pt x="168903" y="467705"/>
                </a:lnTo>
                <a:lnTo>
                  <a:pt x="198695" y="501380"/>
                </a:lnTo>
                <a:lnTo>
                  <a:pt x="230475" y="533162"/>
                </a:lnTo>
                <a:lnTo>
                  <a:pt x="264147" y="562956"/>
                </a:lnTo>
                <a:lnTo>
                  <a:pt x="299615" y="590665"/>
                </a:lnTo>
                <a:lnTo>
                  <a:pt x="336781" y="616193"/>
                </a:lnTo>
                <a:lnTo>
                  <a:pt x="375551" y="639443"/>
                </a:lnTo>
                <a:lnTo>
                  <a:pt x="415827" y="660320"/>
                </a:lnTo>
                <a:lnTo>
                  <a:pt x="457513" y="678725"/>
                </a:lnTo>
                <a:lnTo>
                  <a:pt x="500512" y="694564"/>
                </a:lnTo>
                <a:lnTo>
                  <a:pt x="544728" y="707739"/>
                </a:lnTo>
                <a:lnTo>
                  <a:pt x="590066" y="718154"/>
                </a:lnTo>
                <a:lnTo>
                  <a:pt x="636427" y="725712"/>
                </a:lnTo>
                <a:lnTo>
                  <a:pt x="683716" y="730318"/>
                </a:lnTo>
                <a:lnTo>
                  <a:pt x="731837" y="731875"/>
                </a:lnTo>
              </a:path>
            </a:pathLst>
          </a:custGeom>
          <a:ln w="9525">
            <a:solidFill>
              <a:srgbClr val="97979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6281" y="3545654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79">
                <a:moveTo>
                  <a:pt x="0" y="0"/>
                </a:moveTo>
                <a:lnTo>
                  <a:pt x="1904" y="47264"/>
                </a:lnTo>
                <a:lnTo>
                  <a:pt x="7521" y="93476"/>
                </a:lnTo>
                <a:lnTo>
                  <a:pt x="16700" y="138488"/>
                </a:lnTo>
                <a:lnTo>
                  <a:pt x="29295" y="182151"/>
                </a:lnTo>
                <a:lnTo>
                  <a:pt x="45158" y="224317"/>
                </a:lnTo>
                <a:lnTo>
                  <a:pt x="64141" y="264837"/>
                </a:lnTo>
                <a:lnTo>
                  <a:pt x="86096" y="303563"/>
                </a:lnTo>
                <a:lnTo>
                  <a:pt x="110874" y="340348"/>
                </a:lnTo>
                <a:lnTo>
                  <a:pt x="138329" y="375041"/>
                </a:lnTo>
                <a:lnTo>
                  <a:pt x="168313" y="407496"/>
                </a:lnTo>
                <a:lnTo>
                  <a:pt x="200676" y="437565"/>
                </a:lnTo>
                <a:lnTo>
                  <a:pt x="235273" y="465097"/>
                </a:lnTo>
                <a:lnTo>
                  <a:pt x="271954" y="489946"/>
                </a:lnTo>
                <a:lnTo>
                  <a:pt x="310572" y="511963"/>
                </a:lnTo>
                <a:lnTo>
                  <a:pt x="350979" y="531000"/>
                </a:lnTo>
                <a:lnTo>
                  <a:pt x="393027" y="546908"/>
                </a:lnTo>
                <a:lnTo>
                  <a:pt x="436569" y="559539"/>
                </a:lnTo>
                <a:lnTo>
                  <a:pt x="481456" y="568745"/>
                </a:lnTo>
                <a:lnTo>
                  <a:pt x="527540" y="574377"/>
                </a:lnTo>
                <a:lnTo>
                  <a:pt x="574675" y="576287"/>
                </a:lnTo>
              </a:path>
            </a:pathLst>
          </a:custGeom>
          <a:ln w="9525">
            <a:solidFill>
              <a:srgbClr val="97979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1750" y="354486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262" y="0"/>
                </a:moveTo>
                <a:lnTo>
                  <a:pt x="574352" y="47264"/>
                </a:lnTo>
                <a:lnTo>
                  <a:pt x="568720" y="93476"/>
                </a:lnTo>
                <a:lnTo>
                  <a:pt x="559515" y="138488"/>
                </a:lnTo>
                <a:lnTo>
                  <a:pt x="546885" y="182151"/>
                </a:lnTo>
                <a:lnTo>
                  <a:pt x="530978" y="224317"/>
                </a:lnTo>
                <a:lnTo>
                  <a:pt x="511943" y="264837"/>
                </a:lnTo>
                <a:lnTo>
                  <a:pt x="489928" y="303563"/>
                </a:lnTo>
                <a:lnTo>
                  <a:pt x="465081" y="340348"/>
                </a:lnTo>
                <a:lnTo>
                  <a:pt x="437550" y="375041"/>
                </a:lnTo>
                <a:lnTo>
                  <a:pt x="407484" y="407496"/>
                </a:lnTo>
                <a:lnTo>
                  <a:pt x="375031" y="437565"/>
                </a:lnTo>
                <a:lnTo>
                  <a:pt x="340339" y="465097"/>
                </a:lnTo>
                <a:lnTo>
                  <a:pt x="303556" y="489946"/>
                </a:lnTo>
                <a:lnTo>
                  <a:pt x="264831" y="511963"/>
                </a:lnTo>
                <a:lnTo>
                  <a:pt x="224313" y="531000"/>
                </a:lnTo>
                <a:lnTo>
                  <a:pt x="182148" y="546908"/>
                </a:lnTo>
                <a:lnTo>
                  <a:pt x="138487" y="559539"/>
                </a:lnTo>
                <a:lnTo>
                  <a:pt x="93476" y="568745"/>
                </a:lnTo>
                <a:lnTo>
                  <a:pt x="47264" y="574377"/>
                </a:lnTo>
                <a:lnTo>
                  <a:pt x="0" y="576287"/>
                </a:lnTo>
              </a:path>
            </a:pathLst>
          </a:custGeom>
          <a:ln w="9525">
            <a:solidFill>
              <a:srgbClr val="97979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3143250"/>
            <a:ext cx="171450" cy="40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3143250"/>
            <a:ext cx="171450" cy="403225"/>
          </a:xfrm>
          <a:custGeom>
            <a:avLst/>
            <a:gdLst/>
            <a:ahLst/>
            <a:cxnLst/>
            <a:rect l="l" t="t" r="r" b="b"/>
            <a:pathLst>
              <a:path w="171450" h="403225">
                <a:moveTo>
                  <a:pt x="0" y="0"/>
                </a:moveTo>
                <a:lnTo>
                  <a:pt x="171450" y="0"/>
                </a:lnTo>
                <a:lnTo>
                  <a:pt x="171450" y="403225"/>
                </a:lnTo>
                <a:lnTo>
                  <a:pt x="0" y="4032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79565" y="2157476"/>
            <a:ext cx="69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Poreus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91350" y="233680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30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9600" y="3018233"/>
            <a:ext cx="171450" cy="347345"/>
          </a:xfrm>
          <a:custGeom>
            <a:avLst/>
            <a:gdLst/>
            <a:ahLst/>
            <a:cxnLst/>
            <a:rect l="l" t="t" r="r" b="b"/>
            <a:pathLst>
              <a:path w="171450" h="347345">
                <a:moveTo>
                  <a:pt x="0" y="0"/>
                </a:moveTo>
                <a:lnTo>
                  <a:pt x="0" y="297662"/>
                </a:lnTo>
                <a:lnTo>
                  <a:pt x="6736" y="316970"/>
                </a:lnTo>
                <a:lnTo>
                  <a:pt x="25107" y="332738"/>
                </a:lnTo>
                <a:lnTo>
                  <a:pt x="52356" y="343370"/>
                </a:lnTo>
                <a:lnTo>
                  <a:pt x="85725" y="347268"/>
                </a:lnTo>
                <a:lnTo>
                  <a:pt x="119093" y="343370"/>
                </a:lnTo>
                <a:lnTo>
                  <a:pt x="146342" y="332738"/>
                </a:lnTo>
                <a:lnTo>
                  <a:pt x="164713" y="316970"/>
                </a:lnTo>
                <a:lnTo>
                  <a:pt x="171450" y="297662"/>
                </a:lnTo>
                <a:lnTo>
                  <a:pt x="171450" y="49606"/>
                </a:lnTo>
                <a:lnTo>
                  <a:pt x="85725" y="49606"/>
                </a:lnTo>
                <a:lnTo>
                  <a:pt x="52356" y="45707"/>
                </a:lnTo>
                <a:lnTo>
                  <a:pt x="25107" y="35075"/>
                </a:lnTo>
                <a:lnTo>
                  <a:pt x="6736" y="19307"/>
                </a:lnTo>
                <a:lnTo>
                  <a:pt x="0" y="0"/>
                </a:lnTo>
                <a:close/>
              </a:path>
              <a:path w="171450" h="347345">
                <a:moveTo>
                  <a:pt x="171450" y="0"/>
                </a:moveTo>
                <a:lnTo>
                  <a:pt x="164713" y="19307"/>
                </a:lnTo>
                <a:lnTo>
                  <a:pt x="146342" y="35075"/>
                </a:lnTo>
                <a:lnTo>
                  <a:pt x="119093" y="45707"/>
                </a:lnTo>
                <a:lnTo>
                  <a:pt x="85725" y="49606"/>
                </a:lnTo>
                <a:lnTo>
                  <a:pt x="171450" y="49606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9600" y="2968627"/>
            <a:ext cx="171450" cy="99695"/>
          </a:xfrm>
          <a:custGeom>
            <a:avLst/>
            <a:gdLst/>
            <a:ahLst/>
            <a:cxnLst/>
            <a:rect l="l" t="t" r="r" b="b"/>
            <a:pathLst>
              <a:path w="171450" h="99694">
                <a:moveTo>
                  <a:pt x="85725" y="0"/>
                </a:moveTo>
                <a:lnTo>
                  <a:pt x="52356" y="3898"/>
                </a:lnTo>
                <a:lnTo>
                  <a:pt x="25107" y="14530"/>
                </a:lnTo>
                <a:lnTo>
                  <a:pt x="6736" y="30298"/>
                </a:lnTo>
                <a:lnTo>
                  <a:pt x="0" y="49606"/>
                </a:lnTo>
                <a:lnTo>
                  <a:pt x="6736" y="68913"/>
                </a:lnTo>
                <a:lnTo>
                  <a:pt x="25107" y="84682"/>
                </a:lnTo>
                <a:lnTo>
                  <a:pt x="52356" y="95313"/>
                </a:lnTo>
                <a:lnTo>
                  <a:pt x="85725" y="99212"/>
                </a:lnTo>
                <a:lnTo>
                  <a:pt x="119093" y="95313"/>
                </a:lnTo>
                <a:lnTo>
                  <a:pt x="146342" y="84682"/>
                </a:lnTo>
                <a:lnTo>
                  <a:pt x="164713" y="68913"/>
                </a:lnTo>
                <a:lnTo>
                  <a:pt x="171450" y="49606"/>
                </a:lnTo>
                <a:lnTo>
                  <a:pt x="164713" y="30298"/>
                </a:lnTo>
                <a:lnTo>
                  <a:pt x="146342" y="14530"/>
                </a:lnTo>
                <a:lnTo>
                  <a:pt x="119093" y="3898"/>
                </a:lnTo>
                <a:lnTo>
                  <a:pt x="8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29600" y="2968627"/>
            <a:ext cx="171450" cy="396875"/>
          </a:xfrm>
          <a:custGeom>
            <a:avLst/>
            <a:gdLst/>
            <a:ahLst/>
            <a:cxnLst/>
            <a:rect l="l" t="t" r="r" b="b"/>
            <a:pathLst>
              <a:path w="171450" h="396875">
                <a:moveTo>
                  <a:pt x="171450" y="49606"/>
                </a:moveTo>
                <a:lnTo>
                  <a:pt x="164713" y="68913"/>
                </a:lnTo>
                <a:lnTo>
                  <a:pt x="146342" y="84682"/>
                </a:lnTo>
                <a:lnTo>
                  <a:pt x="119093" y="95313"/>
                </a:lnTo>
                <a:lnTo>
                  <a:pt x="85725" y="99212"/>
                </a:lnTo>
                <a:lnTo>
                  <a:pt x="52356" y="95313"/>
                </a:lnTo>
                <a:lnTo>
                  <a:pt x="25107" y="84682"/>
                </a:lnTo>
                <a:lnTo>
                  <a:pt x="6736" y="68913"/>
                </a:lnTo>
                <a:lnTo>
                  <a:pt x="0" y="49606"/>
                </a:lnTo>
                <a:lnTo>
                  <a:pt x="6736" y="30298"/>
                </a:lnTo>
                <a:lnTo>
                  <a:pt x="25107" y="14530"/>
                </a:lnTo>
                <a:lnTo>
                  <a:pt x="52356" y="3898"/>
                </a:lnTo>
                <a:lnTo>
                  <a:pt x="85725" y="0"/>
                </a:lnTo>
                <a:lnTo>
                  <a:pt x="119093" y="3898"/>
                </a:lnTo>
                <a:lnTo>
                  <a:pt x="146342" y="14530"/>
                </a:lnTo>
                <a:lnTo>
                  <a:pt x="164713" y="30298"/>
                </a:lnTo>
                <a:lnTo>
                  <a:pt x="171450" y="49606"/>
                </a:lnTo>
                <a:lnTo>
                  <a:pt x="171450" y="347268"/>
                </a:lnTo>
                <a:lnTo>
                  <a:pt x="164713" y="366576"/>
                </a:lnTo>
                <a:lnTo>
                  <a:pt x="146342" y="382344"/>
                </a:lnTo>
                <a:lnTo>
                  <a:pt x="119093" y="392976"/>
                </a:lnTo>
                <a:lnTo>
                  <a:pt x="85725" y="396875"/>
                </a:lnTo>
                <a:lnTo>
                  <a:pt x="52356" y="392976"/>
                </a:lnTo>
                <a:lnTo>
                  <a:pt x="25107" y="382344"/>
                </a:lnTo>
                <a:lnTo>
                  <a:pt x="6736" y="366576"/>
                </a:lnTo>
                <a:lnTo>
                  <a:pt x="0" y="347268"/>
                </a:lnTo>
                <a:lnTo>
                  <a:pt x="0" y="49606"/>
                </a:lnTo>
              </a:path>
            </a:pathLst>
          </a:custGeom>
          <a:ln w="952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8487" y="2695575"/>
            <a:ext cx="171450" cy="462280"/>
          </a:xfrm>
          <a:custGeom>
            <a:avLst/>
            <a:gdLst/>
            <a:ahLst/>
            <a:cxnLst/>
            <a:rect l="l" t="t" r="r" b="b"/>
            <a:pathLst>
              <a:path w="171450" h="462280">
                <a:moveTo>
                  <a:pt x="0" y="0"/>
                </a:moveTo>
                <a:lnTo>
                  <a:pt x="171450" y="0"/>
                </a:lnTo>
                <a:lnTo>
                  <a:pt x="171450" y="461962"/>
                </a:lnTo>
                <a:lnTo>
                  <a:pt x="0" y="461962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18487" y="2695575"/>
            <a:ext cx="171450" cy="462280"/>
          </a:xfrm>
          <a:custGeom>
            <a:avLst/>
            <a:gdLst/>
            <a:ahLst/>
            <a:cxnLst/>
            <a:rect l="l" t="t" r="r" b="b"/>
            <a:pathLst>
              <a:path w="171450" h="462280">
                <a:moveTo>
                  <a:pt x="0" y="0"/>
                </a:moveTo>
                <a:lnTo>
                  <a:pt x="171450" y="0"/>
                </a:lnTo>
                <a:lnTo>
                  <a:pt x="171450" y="461962"/>
                </a:lnTo>
                <a:lnTo>
                  <a:pt x="0" y="461962"/>
                </a:lnTo>
                <a:lnTo>
                  <a:pt x="0" y="0"/>
                </a:lnTo>
                <a:close/>
              </a:path>
            </a:pathLst>
          </a:custGeom>
          <a:ln w="60325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43165" y="3021076"/>
            <a:ext cx="590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meniscus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13714" y="3200400"/>
            <a:ext cx="173355" cy="116205"/>
          </a:xfrm>
          <a:custGeom>
            <a:avLst/>
            <a:gdLst/>
            <a:ahLst/>
            <a:cxnLst/>
            <a:rect l="l" t="t" r="r" b="b"/>
            <a:pathLst>
              <a:path w="173354" h="116204">
                <a:moveTo>
                  <a:pt x="0" y="0"/>
                </a:moveTo>
                <a:lnTo>
                  <a:pt x="173037" y="1158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48614" y="2200272"/>
            <a:ext cx="732155" cy="460375"/>
          </a:xfrm>
          <a:custGeom>
            <a:avLst/>
            <a:gdLst/>
            <a:ahLst/>
            <a:cxnLst/>
            <a:rect l="l" t="t" r="r" b="b"/>
            <a:pathLst>
              <a:path w="732154" h="460375">
                <a:moveTo>
                  <a:pt x="0" y="76733"/>
                </a:moveTo>
                <a:lnTo>
                  <a:pt x="6029" y="46864"/>
                </a:lnTo>
                <a:lnTo>
                  <a:pt x="22474" y="22474"/>
                </a:lnTo>
                <a:lnTo>
                  <a:pt x="46864" y="6029"/>
                </a:lnTo>
                <a:lnTo>
                  <a:pt x="76733" y="0"/>
                </a:lnTo>
                <a:lnTo>
                  <a:pt x="655104" y="0"/>
                </a:lnTo>
                <a:lnTo>
                  <a:pt x="684972" y="6029"/>
                </a:lnTo>
                <a:lnTo>
                  <a:pt x="709363" y="22474"/>
                </a:lnTo>
                <a:lnTo>
                  <a:pt x="725807" y="46864"/>
                </a:lnTo>
                <a:lnTo>
                  <a:pt x="731837" y="76733"/>
                </a:lnTo>
                <a:lnTo>
                  <a:pt x="731837" y="383641"/>
                </a:lnTo>
                <a:lnTo>
                  <a:pt x="725807" y="413510"/>
                </a:lnTo>
                <a:lnTo>
                  <a:pt x="709363" y="437900"/>
                </a:lnTo>
                <a:lnTo>
                  <a:pt x="684972" y="454345"/>
                </a:lnTo>
                <a:lnTo>
                  <a:pt x="655104" y="460374"/>
                </a:lnTo>
                <a:lnTo>
                  <a:pt x="76733" y="460374"/>
                </a:lnTo>
                <a:lnTo>
                  <a:pt x="46864" y="454345"/>
                </a:lnTo>
                <a:lnTo>
                  <a:pt x="22474" y="437900"/>
                </a:lnTo>
                <a:lnTo>
                  <a:pt x="6029" y="413510"/>
                </a:lnTo>
                <a:lnTo>
                  <a:pt x="0" y="383641"/>
                </a:lnTo>
                <a:lnTo>
                  <a:pt x="0" y="76733"/>
                </a:lnTo>
                <a:close/>
              </a:path>
            </a:pathLst>
          </a:custGeom>
          <a:ln w="5715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08474" y="2225738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82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druk 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435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</a:t>
            </a:r>
            <a:r>
              <a:rPr spc="-5" dirty="0"/>
              <a:t>bodem of</a:t>
            </a:r>
            <a:r>
              <a:rPr spc="-10" dirty="0"/>
              <a:t> </a:t>
            </a:r>
            <a:r>
              <a:rPr spc="-20" dirty="0"/>
              <a:t>substraat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652" y="2078354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Zuigspanning: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9452" y="2078354"/>
            <a:ext cx="115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tensiometer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652" y="3878579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eha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452" y="3878579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weeggoot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2152" y="4497070"/>
            <a:ext cx="10922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WET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3212" y="4365625"/>
            <a:ext cx="3024505" cy="647700"/>
          </a:xfrm>
          <a:custGeom>
            <a:avLst/>
            <a:gdLst/>
            <a:ahLst/>
            <a:cxnLst/>
            <a:rect l="l" t="t" r="r" b="b"/>
            <a:pathLst>
              <a:path w="3024504" h="647700">
                <a:moveTo>
                  <a:pt x="0" y="0"/>
                </a:moveTo>
                <a:lnTo>
                  <a:pt x="3024187" y="0"/>
                </a:lnTo>
                <a:lnTo>
                  <a:pt x="3024187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2500" y="4292600"/>
            <a:ext cx="5334000" cy="240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435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</a:t>
            </a:r>
            <a:r>
              <a:rPr spc="-5" dirty="0"/>
              <a:t>bodem of</a:t>
            </a:r>
            <a:r>
              <a:rPr spc="-10" dirty="0"/>
              <a:t> </a:t>
            </a:r>
            <a:r>
              <a:rPr spc="-20" dirty="0"/>
              <a:t>substraat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652" y="2078354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Zuigspanning: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9452" y="2078354"/>
            <a:ext cx="115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tensiometer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652" y="3878579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eha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452" y="3878579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weeggoot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9452" y="4427220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WET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43663" y="4005262"/>
            <a:ext cx="2377883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521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plantreactie </a:t>
            </a:r>
            <a:r>
              <a:rPr spc="-5" dirty="0"/>
              <a:t>op</a:t>
            </a:r>
            <a:r>
              <a:rPr spc="-15" dirty="0"/>
              <a:t> </a:t>
            </a:r>
            <a:r>
              <a:rPr spc="-10" dirty="0"/>
              <a:t>omgeving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3734117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3734117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pname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3552" y="4282757"/>
            <a:ext cx="274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stengeldiameter 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bladdikte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plant- of</a:t>
            </a:r>
            <a:r>
              <a:rPr sz="1800" spc="-20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981" y="1791017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ge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781" y="1791017"/>
            <a:ext cx="558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kasklimaat: straling, relatieve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vochtigheid, </a:t>
            </a:r>
            <a:r>
              <a:rPr sz="1800" spc="-25" dirty="0">
                <a:solidFill>
                  <a:srgbClr val="979797"/>
                </a:solidFill>
                <a:latin typeface="Calibri"/>
                <a:cs typeface="Calibri"/>
              </a:rPr>
              <a:t>temperatuur,</a:t>
            </a:r>
            <a:r>
              <a:rPr sz="1800" spc="10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CO</a:t>
            </a:r>
            <a:r>
              <a:rPr sz="1800" spc="-22" baseline="-20833" dirty="0">
                <a:solidFill>
                  <a:srgbClr val="979797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752" y="5534342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Toepassingen: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3552" y="5534342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3552" y="6082982"/>
            <a:ext cx="3542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sensoren in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combinatie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met</a:t>
            </a:r>
            <a:r>
              <a:rPr sz="1800" spc="2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modellen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752" y="2339657"/>
            <a:ext cx="592709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waterbeschikbaarheid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in het</a:t>
            </a:r>
            <a:r>
              <a:rPr sz="1800" spc="100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wortelmedium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Calibri"/>
                <a:cs typeface="Calibri"/>
              </a:rPr>
              <a:t>Theorie </a:t>
            </a:r>
            <a:r>
              <a:rPr sz="1800" spc="-10" dirty="0">
                <a:latin typeface="Calibri"/>
                <a:cs typeface="Calibri"/>
              </a:rPr>
              <a:t>rond </a:t>
            </a:r>
            <a:r>
              <a:rPr sz="1800" spc="-5" dirty="0">
                <a:latin typeface="Calibri"/>
                <a:cs typeface="Calibri"/>
              </a:rPr>
              <a:t>Plant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25" dirty="0">
                <a:latin typeface="Calibri"/>
                <a:cs typeface="Calibri"/>
              </a:rPr>
              <a:t>Water</a:t>
            </a:r>
            <a:r>
              <a:rPr sz="1800" spc="-10" dirty="0">
                <a:latin typeface="Calibri"/>
                <a:cs typeface="Calibri"/>
              </a:rPr>
              <a:t> relaties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902" y="424497"/>
            <a:ext cx="5122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Cohesietheorie </a:t>
            </a:r>
            <a:r>
              <a:rPr spc="-5" dirty="0"/>
              <a:t>en </a:t>
            </a:r>
            <a:r>
              <a:rPr spc="-20" dirty="0"/>
              <a:t>water</a:t>
            </a:r>
            <a:r>
              <a:rPr spc="0" dirty="0"/>
              <a:t> </a:t>
            </a:r>
            <a:r>
              <a:rPr spc="-10" dirty="0"/>
              <a:t>potentiaal</a:t>
            </a:r>
          </a:p>
        </p:txBody>
      </p:sp>
      <p:sp>
        <p:nvSpPr>
          <p:cNvPr id="3" name="object 3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207585" y="1376680"/>
            <a:ext cx="4038600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804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600"/>
                </a:solidFill>
                <a:latin typeface="Calibri"/>
                <a:cs typeface="Calibri"/>
              </a:rPr>
              <a:t>Transpiratie 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door het</a:t>
            </a:r>
            <a:r>
              <a:rPr sz="1800" spc="-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blad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616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Zuigkracht </a:t>
            </a:r>
            <a:r>
              <a:rPr sz="1800" spc="-5" dirty="0">
                <a:latin typeface="Calibri"/>
                <a:cs typeface="Calibri"/>
              </a:rPr>
              <a:t>op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waterkolom </a:t>
            </a:r>
            <a:r>
              <a:rPr sz="1800" spc="-5" dirty="0">
                <a:latin typeface="Calibri"/>
                <a:cs typeface="Calibri"/>
              </a:rPr>
              <a:t>in het xyleem  </a:t>
            </a:r>
            <a:r>
              <a:rPr sz="1800" spc="-15" dirty="0">
                <a:latin typeface="Calibri"/>
                <a:cs typeface="Calibri"/>
              </a:rPr>
              <a:t>Verlaagde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waterpotentiaal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Aantrekking van </a:t>
            </a:r>
            <a:r>
              <a:rPr sz="1800" spc="-15" dirty="0">
                <a:solidFill>
                  <a:srgbClr val="006600"/>
                </a:solidFill>
                <a:latin typeface="Calibri"/>
                <a:cs typeface="Calibri"/>
              </a:rPr>
              <a:t>water 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uit 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de</a:t>
            </a:r>
            <a:r>
              <a:rPr sz="1800" spc="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bodem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1127" y="4931155"/>
            <a:ext cx="6082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006600"/>
                </a:solidFill>
                <a:latin typeface="Calibri"/>
                <a:cs typeface="Calibri"/>
              </a:rPr>
              <a:t>Waterpotentiaal </a:t>
            </a:r>
            <a:r>
              <a:rPr sz="2000" spc="-5" dirty="0">
                <a:solidFill>
                  <a:srgbClr val="006600"/>
                </a:solidFill>
                <a:latin typeface="Calibri"/>
                <a:cs typeface="Calibri"/>
              </a:rPr>
              <a:t>is een </a:t>
            </a:r>
            <a:r>
              <a:rPr sz="2000" spc="-10" dirty="0">
                <a:solidFill>
                  <a:srgbClr val="006600"/>
                </a:solidFill>
                <a:latin typeface="Calibri"/>
                <a:cs typeface="Calibri"/>
              </a:rPr>
              <a:t>directe maat van </a:t>
            </a:r>
            <a:r>
              <a:rPr sz="2000" spc="-5" dirty="0">
                <a:solidFill>
                  <a:srgbClr val="006600"/>
                </a:solidFill>
                <a:latin typeface="Calibri"/>
                <a:cs typeface="Calibri"/>
              </a:rPr>
              <a:t>plant </a:t>
            </a:r>
            <a:r>
              <a:rPr sz="2000" spc="-20" dirty="0">
                <a:solidFill>
                  <a:srgbClr val="006600"/>
                </a:solidFill>
                <a:latin typeface="Calibri"/>
                <a:cs typeface="Calibri"/>
              </a:rPr>
              <a:t>water</a:t>
            </a:r>
            <a:r>
              <a:rPr sz="2000" spc="1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Calibri"/>
                <a:cs typeface="Calibri"/>
              </a:rPr>
              <a:t>status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56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5462" y="1341437"/>
            <a:ext cx="576580" cy="4679950"/>
          </a:xfrm>
          <a:custGeom>
            <a:avLst/>
            <a:gdLst/>
            <a:ahLst/>
            <a:cxnLst/>
            <a:rect l="l" t="t" r="r" b="b"/>
            <a:pathLst>
              <a:path w="576579" h="4679950">
                <a:moveTo>
                  <a:pt x="0" y="4679950"/>
                </a:moveTo>
                <a:lnTo>
                  <a:pt x="576262" y="4679950"/>
                </a:lnTo>
                <a:lnTo>
                  <a:pt x="576262" y="0"/>
                </a:lnTo>
                <a:lnTo>
                  <a:pt x="0" y="0"/>
                </a:lnTo>
                <a:lnTo>
                  <a:pt x="0" y="467995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5375" y="1341437"/>
            <a:ext cx="1835150" cy="4679950"/>
          </a:xfrm>
          <a:custGeom>
            <a:avLst/>
            <a:gdLst/>
            <a:ahLst/>
            <a:cxnLst/>
            <a:rect l="l" t="t" r="r" b="b"/>
            <a:pathLst>
              <a:path w="1835150" h="4679950">
                <a:moveTo>
                  <a:pt x="0" y="0"/>
                </a:moveTo>
                <a:lnTo>
                  <a:pt x="1835150" y="0"/>
                </a:lnTo>
                <a:lnTo>
                  <a:pt x="1835150" y="4679950"/>
                </a:lnTo>
                <a:lnTo>
                  <a:pt x="0" y="4679950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1341438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276475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32131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4149725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7400" y="5084763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4400" y="1341437"/>
            <a:ext cx="360680" cy="4679950"/>
          </a:xfrm>
          <a:custGeom>
            <a:avLst/>
            <a:gdLst/>
            <a:ahLst/>
            <a:cxnLst/>
            <a:rect l="l" t="t" r="r" b="b"/>
            <a:pathLst>
              <a:path w="360679" h="4679950">
                <a:moveTo>
                  <a:pt x="0" y="4679950"/>
                </a:moveTo>
                <a:lnTo>
                  <a:pt x="360362" y="4679950"/>
                </a:lnTo>
                <a:lnTo>
                  <a:pt x="360362" y="0"/>
                </a:lnTo>
                <a:lnTo>
                  <a:pt x="0" y="0"/>
                </a:lnTo>
                <a:lnTo>
                  <a:pt x="0" y="4679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4775" y="1341438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4775" y="2276475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4775" y="32131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4775" y="4149725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4775" y="5084763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101600" y="914400"/>
                </a:moveTo>
                <a:lnTo>
                  <a:pt x="62054" y="906415"/>
                </a:lnTo>
                <a:lnTo>
                  <a:pt x="29759" y="884640"/>
                </a:lnTo>
                <a:lnTo>
                  <a:pt x="7984" y="852345"/>
                </a:lnTo>
                <a:lnTo>
                  <a:pt x="0" y="812800"/>
                </a:lnTo>
                <a:lnTo>
                  <a:pt x="0" y="101600"/>
                </a:lnTo>
                <a:lnTo>
                  <a:pt x="7984" y="62054"/>
                </a:lnTo>
                <a:lnTo>
                  <a:pt x="29759" y="29759"/>
                </a:lnTo>
                <a:lnTo>
                  <a:pt x="62054" y="7984"/>
                </a:lnTo>
                <a:lnTo>
                  <a:pt x="101600" y="0"/>
                </a:lnTo>
                <a:lnTo>
                  <a:pt x="508000" y="0"/>
                </a:lnTo>
                <a:lnTo>
                  <a:pt x="547545" y="7984"/>
                </a:lnTo>
                <a:lnTo>
                  <a:pt x="579840" y="29759"/>
                </a:lnTo>
                <a:lnTo>
                  <a:pt x="601615" y="62054"/>
                </a:lnTo>
                <a:lnTo>
                  <a:pt x="609600" y="101600"/>
                </a:lnTo>
                <a:lnTo>
                  <a:pt x="609600" y="812800"/>
                </a:lnTo>
                <a:lnTo>
                  <a:pt x="601615" y="852345"/>
                </a:lnTo>
                <a:lnTo>
                  <a:pt x="579840" y="884640"/>
                </a:lnTo>
                <a:lnTo>
                  <a:pt x="547545" y="906415"/>
                </a:lnTo>
                <a:lnTo>
                  <a:pt x="508000" y="914400"/>
                </a:lnTo>
                <a:lnTo>
                  <a:pt x="101600" y="914400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1775" y="1341437"/>
            <a:ext cx="360680" cy="4679950"/>
          </a:xfrm>
          <a:custGeom>
            <a:avLst/>
            <a:gdLst/>
            <a:ahLst/>
            <a:cxnLst/>
            <a:rect l="l" t="t" r="r" b="b"/>
            <a:pathLst>
              <a:path w="360680" h="4679950">
                <a:moveTo>
                  <a:pt x="0" y="4679950"/>
                </a:moveTo>
                <a:lnTo>
                  <a:pt x="360362" y="4679950"/>
                </a:lnTo>
                <a:lnTo>
                  <a:pt x="360362" y="0"/>
                </a:lnTo>
                <a:lnTo>
                  <a:pt x="0" y="0"/>
                </a:lnTo>
                <a:lnTo>
                  <a:pt x="0" y="4679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7037" y="1341431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4"/>
                </a:lnTo>
                <a:lnTo>
                  <a:pt x="16508" y="16509"/>
                </a:lnTo>
                <a:lnTo>
                  <a:pt x="34423" y="4434"/>
                </a:lnTo>
                <a:lnTo>
                  <a:pt x="56362" y="12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7037" y="3213106"/>
            <a:ext cx="338455" cy="914400"/>
          </a:xfrm>
          <a:custGeom>
            <a:avLst/>
            <a:gdLst/>
            <a:ahLst/>
            <a:cxnLst/>
            <a:rect l="l" t="t" r="r" b="b"/>
            <a:pathLst>
              <a:path w="338454" h="914400">
                <a:moveTo>
                  <a:pt x="0" y="56349"/>
                </a:moveTo>
                <a:lnTo>
                  <a:pt x="4429" y="34413"/>
                </a:lnTo>
                <a:lnTo>
                  <a:pt x="16508" y="16502"/>
                </a:lnTo>
                <a:lnTo>
                  <a:pt x="34423" y="4427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7"/>
                </a:lnTo>
                <a:lnTo>
                  <a:pt x="321630" y="16502"/>
                </a:lnTo>
                <a:lnTo>
                  <a:pt x="333708" y="34413"/>
                </a:lnTo>
                <a:lnTo>
                  <a:pt x="338137" y="56349"/>
                </a:lnTo>
                <a:lnTo>
                  <a:pt x="338137" y="858037"/>
                </a:lnTo>
                <a:lnTo>
                  <a:pt x="333708" y="879976"/>
                </a:lnTo>
                <a:lnTo>
                  <a:pt x="321630" y="897891"/>
                </a:lnTo>
                <a:lnTo>
                  <a:pt x="303718" y="909970"/>
                </a:lnTo>
                <a:lnTo>
                  <a:pt x="281787" y="914400"/>
                </a:lnTo>
                <a:lnTo>
                  <a:pt x="56362" y="914400"/>
                </a:lnTo>
                <a:lnTo>
                  <a:pt x="34423" y="909970"/>
                </a:lnTo>
                <a:lnTo>
                  <a:pt x="16508" y="897891"/>
                </a:lnTo>
                <a:lnTo>
                  <a:pt x="4429" y="879976"/>
                </a:lnTo>
                <a:lnTo>
                  <a:pt x="0" y="858037"/>
                </a:lnTo>
                <a:lnTo>
                  <a:pt x="0" y="56349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7037" y="414971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7037" y="5084756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7037" y="227646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5100" y="1341431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4"/>
                </a:lnTo>
                <a:lnTo>
                  <a:pt x="16508" y="16509"/>
                </a:lnTo>
                <a:lnTo>
                  <a:pt x="34423" y="4434"/>
                </a:lnTo>
                <a:lnTo>
                  <a:pt x="56362" y="12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5100" y="3213106"/>
            <a:ext cx="338455" cy="914400"/>
          </a:xfrm>
          <a:custGeom>
            <a:avLst/>
            <a:gdLst/>
            <a:ahLst/>
            <a:cxnLst/>
            <a:rect l="l" t="t" r="r" b="b"/>
            <a:pathLst>
              <a:path w="338454" h="914400">
                <a:moveTo>
                  <a:pt x="0" y="56349"/>
                </a:moveTo>
                <a:lnTo>
                  <a:pt x="4429" y="34413"/>
                </a:lnTo>
                <a:lnTo>
                  <a:pt x="16508" y="16502"/>
                </a:lnTo>
                <a:lnTo>
                  <a:pt x="34423" y="4427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7"/>
                </a:lnTo>
                <a:lnTo>
                  <a:pt x="321630" y="16502"/>
                </a:lnTo>
                <a:lnTo>
                  <a:pt x="333708" y="34413"/>
                </a:lnTo>
                <a:lnTo>
                  <a:pt x="338137" y="56349"/>
                </a:lnTo>
                <a:lnTo>
                  <a:pt x="338137" y="858037"/>
                </a:lnTo>
                <a:lnTo>
                  <a:pt x="333708" y="879976"/>
                </a:lnTo>
                <a:lnTo>
                  <a:pt x="321630" y="897891"/>
                </a:lnTo>
                <a:lnTo>
                  <a:pt x="303718" y="909970"/>
                </a:lnTo>
                <a:lnTo>
                  <a:pt x="281787" y="914400"/>
                </a:lnTo>
                <a:lnTo>
                  <a:pt x="56362" y="914400"/>
                </a:lnTo>
                <a:lnTo>
                  <a:pt x="34423" y="909970"/>
                </a:lnTo>
                <a:lnTo>
                  <a:pt x="16508" y="897891"/>
                </a:lnTo>
                <a:lnTo>
                  <a:pt x="4429" y="879976"/>
                </a:lnTo>
                <a:lnTo>
                  <a:pt x="0" y="858037"/>
                </a:lnTo>
                <a:lnTo>
                  <a:pt x="0" y="56349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5100" y="414971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5100" y="5084756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5100" y="227646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5012" y="1341431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4"/>
                </a:lnTo>
                <a:lnTo>
                  <a:pt x="16508" y="16509"/>
                </a:lnTo>
                <a:lnTo>
                  <a:pt x="34423" y="4434"/>
                </a:lnTo>
                <a:lnTo>
                  <a:pt x="56362" y="12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5012" y="3213106"/>
            <a:ext cx="338455" cy="914400"/>
          </a:xfrm>
          <a:custGeom>
            <a:avLst/>
            <a:gdLst/>
            <a:ahLst/>
            <a:cxnLst/>
            <a:rect l="l" t="t" r="r" b="b"/>
            <a:pathLst>
              <a:path w="338454" h="914400">
                <a:moveTo>
                  <a:pt x="0" y="56349"/>
                </a:moveTo>
                <a:lnTo>
                  <a:pt x="4429" y="34413"/>
                </a:lnTo>
                <a:lnTo>
                  <a:pt x="16508" y="16502"/>
                </a:lnTo>
                <a:lnTo>
                  <a:pt x="34423" y="4427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7"/>
                </a:lnTo>
                <a:lnTo>
                  <a:pt x="321630" y="16502"/>
                </a:lnTo>
                <a:lnTo>
                  <a:pt x="333708" y="34413"/>
                </a:lnTo>
                <a:lnTo>
                  <a:pt x="338137" y="56349"/>
                </a:lnTo>
                <a:lnTo>
                  <a:pt x="338137" y="858037"/>
                </a:lnTo>
                <a:lnTo>
                  <a:pt x="333708" y="879976"/>
                </a:lnTo>
                <a:lnTo>
                  <a:pt x="321630" y="897891"/>
                </a:lnTo>
                <a:lnTo>
                  <a:pt x="303718" y="909970"/>
                </a:lnTo>
                <a:lnTo>
                  <a:pt x="281787" y="914400"/>
                </a:lnTo>
                <a:lnTo>
                  <a:pt x="56362" y="914400"/>
                </a:lnTo>
                <a:lnTo>
                  <a:pt x="34423" y="909970"/>
                </a:lnTo>
                <a:lnTo>
                  <a:pt x="16508" y="897891"/>
                </a:lnTo>
                <a:lnTo>
                  <a:pt x="4429" y="879976"/>
                </a:lnTo>
                <a:lnTo>
                  <a:pt x="0" y="858037"/>
                </a:lnTo>
                <a:lnTo>
                  <a:pt x="0" y="56349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5012" y="414971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5012" y="5084756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5012" y="227646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4" h="915035">
                <a:moveTo>
                  <a:pt x="0" y="56362"/>
                </a:moveTo>
                <a:lnTo>
                  <a:pt x="4429" y="34423"/>
                </a:lnTo>
                <a:lnTo>
                  <a:pt x="16508" y="16508"/>
                </a:lnTo>
                <a:lnTo>
                  <a:pt x="34423" y="4429"/>
                </a:lnTo>
                <a:lnTo>
                  <a:pt x="56362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62" y="914412"/>
                </a:lnTo>
                <a:lnTo>
                  <a:pt x="34423" y="909983"/>
                </a:lnTo>
                <a:lnTo>
                  <a:pt x="16508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66950" y="1341431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5" h="915035">
                <a:moveTo>
                  <a:pt x="0" y="56362"/>
                </a:moveTo>
                <a:lnTo>
                  <a:pt x="4429" y="34424"/>
                </a:lnTo>
                <a:lnTo>
                  <a:pt x="16506" y="16509"/>
                </a:lnTo>
                <a:lnTo>
                  <a:pt x="34418" y="4434"/>
                </a:lnTo>
                <a:lnTo>
                  <a:pt x="56349" y="12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49" y="914412"/>
                </a:lnTo>
                <a:lnTo>
                  <a:pt x="34418" y="909983"/>
                </a:lnTo>
                <a:lnTo>
                  <a:pt x="16506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66950" y="3213106"/>
            <a:ext cx="338455" cy="914400"/>
          </a:xfrm>
          <a:custGeom>
            <a:avLst/>
            <a:gdLst/>
            <a:ahLst/>
            <a:cxnLst/>
            <a:rect l="l" t="t" r="r" b="b"/>
            <a:pathLst>
              <a:path w="338455" h="914400">
                <a:moveTo>
                  <a:pt x="0" y="56349"/>
                </a:moveTo>
                <a:lnTo>
                  <a:pt x="4429" y="34413"/>
                </a:lnTo>
                <a:lnTo>
                  <a:pt x="16506" y="16502"/>
                </a:lnTo>
                <a:lnTo>
                  <a:pt x="34418" y="4427"/>
                </a:lnTo>
                <a:lnTo>
                  <a:pt x="56349" y="0"/>
                </a:lnTo>
                <a:lnTo>
                  <a:pt x="281787" y="0"/>
                </a:lnTo>
                <a:lnTo>
                  <a:pt x="303718" y="4427"/>
                </a:lnTo>
                <a:lnTo>
                  <a:pt x="321630" y="16502"/>
                </a:lnTo>
                <a:lnTo>
                  <a:pt x="333708" y="34413"/>
                </a:lnTo>
                <a:lnTo>
                  <a:pt x="338137" y="56349"/>
                </a:lnTo>
                <a:lnTo>
                  <a:pt x="338137" y="858037"/>
                </a:lnTo>
                <a:lnTo>
                  <a:pt x="333708" y="879976"/>
                </a:lnTo>
                <a:lnTo>
                  <a:pt x="321630" y="897891"/>
                </a:lnTo>
                <a:lnTo>
                  <a:pt x="303718" y="909970"/>
                </a:lnTo>
                <a:lnTo>
                  <a:pt x="281787" y="914400"/>
                </a:lnTo>
                <a:lnTo>
                  <a:pt x="56349" y="914400"/>
                </a:lnTo>
                <a:lnTo>
                  <a:pt x="34418" y="909970"/>
                </a:lnTo>
                <a:lnTo>
                  <a:pt x="16506" y="897891"/>
                </a:lnTo>
                <a:lnTo>
                  <a:pt x="4429" y="879976"/>
                </a:lnTo>
                <a:lnTo>
                  <a:pt x="0" y="858037"/>
                </a:lnTo>
                <a:lnTo>
                  <a:pt x="0" y="56349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66950" y="414971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5" h="915035">
                <a:moveTo>
                  <a:pt x="0" y="56362"/>
                </a:moveTo>
                <a:lnTo>
                  <a:pt x="4429" y="34423"/>
                </a:lnTo>
                <a:lnTo>
                  <a:pt x="16506" y="16508"/>
                </a:lnTo>
                <a:lnTo>
                  <a:pt x="34418" y="4429"/>
                </a:lnTo>
                <a:lnTo>
                  <a:pt x="56349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49" y="914412"/>
                </a:lnTo>
                <a:lnTo>
                  <a:pt x="34418" y="909983"/>
                </a:lnTo>
                <a:lnTo>
                  <a:pt x="16506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6950" y="5084756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5" h="915035">
                <a:moveTo>
                  <a:pt x="0" y="56362"/>
                </a:moveTo>
                <a:lnTo>
                  <a:pt x="4429" y="34423"/>
                </a:lnTo>
                <a:lnTo>
                  <a:pt x="16506" y="16508"/>
                </a:lnTo>
                <a:lnTo>
                  <a:pt x="34418" y="4429"/>
                </a:lnTo>
                <a:lnTo>
                  <a:pt x="56349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49" y="914412"/>
                </a:lnTo>
                <a:lnTo>
                  <a:pt x="34418" y="909983"/>
                </a:lnTo>
                <a:lnTo>
                  <a:pt x="16506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66950" y="2276468"/>
            <a:ext cx="338455" cy="915035"/>
          </a:xfrm>
          <a:custGeom>
            <a:avLst/>
            <a:gdLst/>
            <a:ahLst/>
            <a:cxnLst/>
            <a:rect l="l" t="t" r="r" b="b"/>
            <a:pathLst>
              <a:path w="338455" h="915035">
                <a:moveTo>
                  <a:pt x="0" y="56362"/>
                </a:moveTo>
                <a:lnTo>
                  <a:pt x="4429" y="34423"/>
                </a:lnTo>
                <a:lnTo>
                  <a:pt x="16506" y="16508"/>
                </a:lnTo>
                <a:lnTo>
                  <a:pt x="34418" y="4429"/>
                </a:lnTo>
                <a:lnTo>
                  <a:pt x="56349" y="0"/>
                </a:lnTo>
                <a:lnTo>
                  <a:pt x="281787" y="0"/>
                </a:lnTo>
                <a:lnTo>
                  <a:pt x="303718" y="4429"/>
                </a:lnTo>
                <a:lnTo>
                  <a:pt x="321630" y="16508"/>
                </a:lnTo>
                <a:lnTo>
                  <a:pt x="333708" y="34423"/>
                </a:lnTo>
                <a:lnTo>
                  <a:pt x="338137" y="56362"/>
                </a:lnTo>
                <a:lnTo>
                  <a:pt x="338137" y="858050"/>
                </a:lnTo>
                <a:lnTo>
                  <a:pt x="333708" y="879988"/>
                </a:lnTo>
                <a:lnTo>
                  <a:pt x="321630" y="897904"/>
                </a:lnTo>
                <a:lnTo>
                  <a:pt x="303718" y="909983"/>
                </a:lnTo>
                <a:lnTo>
                  <a:pt x="281787" y="914412"/>
                </a:lnTo>
                <a:lnTo>
                  <a:pt x="56349" y="914412"/>
                </a:lnTo>
                <a:lnTo>
                  <a:pt x="34418" y="909983"/>
                </a:lnTo>
                <a:lnTo>
                  <a:pt x="16506" y="897904"/>
                </a:lnTo>
                <a:lnTo>
                  <a:pt x="4429" y="879988"/>
                </a:lnTo>
                <a:lnTo>
                  <a:pt x="0" y="858050"/>
                </a:lnTo>
                <a:lnTo>
                  <a:pt x="0" y="56362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3312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82850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1375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90912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575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22938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24639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31000" y="1341437"/>
            <a:ext cx="0" cy="4679950"/>
          </a:xfrm>
          <a:custGeom>
            <a:avLst/>
            <a:gdLst/>
            <a:ahLst/>
            <a:cxnLst/>
            <a:rect l="l" t="t" r="r" b="b"/>
            <a:pathLst>
              <a:path h="4679950">
                <a:moveTo>
                  <a:pt x="0" y="0"/>
                </a:moveTo>
                <a:lnTo>
                  <a:pt x="0" y="46799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35375" y="119697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64025" y="105251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75212" y="1196977"/>
            <a:ext cx="608330" cy="863600"/>
          </a:xfrm>
          <a:custGeom>
            <a:avLst/>
            <a:gdLst/>
            <a:ahLst/>
            <a:cxnLst/>
            <a:rect l="l" t="t" r="r" b="b"/>
            <a:pathLst>
              <a:path w="608329" h="863600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762266"/>
                </a:lnTo>
                <a:lnTo>
                  <a:pt x="600049" y="801706"/>
                </a:lnTo>
                <a:lnTo>
                  <a:pt x="578334" y="833916"/>
                </a:lnTo>
                <a:lnTo>
                  <a:pt x="546124" y="855635"/>
                </a:lnTo>
                <a:lnTo>
                  <a:pt x="506679" y="863599"/>
                </a:lnTo>
                <a:lnTo>
                  <a:pt x="101333" y="863599"/>
                </a:lnTo>
                <a:lnTo>
                  <a:pt x="61888" y="855635"/>
                </a:lnTo>
                <a:lnTo>
                  <a:pt x="29678" y="833916"/>
                </a:lnTo>
                <a:lnTo>
                  <a:pt x="7962" y="801706"/>
                </a:lnTo>
                <a:lnTo>
                  <a:pt x="0" y="762266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5375" y="191770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64025" y="177324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5212" y="206057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35375" y="263684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64025" y="249396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75212" y="278130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35375" y="335756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64025" y="321310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5212" y="350202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35375" y="407670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64025" y="393382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75212" y="422116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35375" y="479742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64025" y="465296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75212" y="494189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35375" y="551815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64025" y="537369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75212" y="5661026"/>
            <a:ext cx="608330" cy="504825"/>
          </a:xfrm>
          <a:custGeom>
            <a:avLst/>
            <a:gdLst/>
            <a:ahLst/>
            <a:cxnLst/>
            <a:rect l="l" t="t" r="r" b="b"/>
            <a:pathLst>
              <a:path w="608329" h="504825">
                <a:moveTo>
                  <a:pt x="0" y="84137"/>
                </a:moveTo>
                <a:lnTo>
                  <a:pt x="6611" y="51386"/>
                </a:lnTo>
                <a:lnTo>
                  <a:pt x="24642" y="24642"/>
                </a:lnTo>
                <a:lnTo>
                  <a:pt x="51386" y="6611"/>
                </a:lnTo>
                <a:lnTo>
                  <a:pt x="84137" y="0"/>
                </a:lnTo>
                <a:lnTo>
                  <a:pt x="523875" y="0"/>
                </a:lnTo>
                <a:lnTo>
                  <a:pt x="556625" y="6611"/>
                </a:lnTo>
                <a:lnTo>
                  <a:pt x="583369" y="24642"/>
                </a:lnTo>
                <a:lnTo>
                  <a:pt x="601400" y="51386"/>
                </a:lnTo>
                <a:lnTo>
                  <a:pt x="608012" y="84137"/>
                </a:lnTo>
                <a:lnTo>
                  <a:pt x="608012" y="420687"/>
                </a:lnTo>
                <a:lnTo>
                  <a:pt x="601400" y="453438"/>
                </a:lnTo>
                <a:lnTo>
                  <a:pt x="583369" y="480182"/>
                </a:lnTo>
                <a:lnTo>
                  <a:pt x="556625" y="498213"/>
                </a:lnTo>
                <a:lnTo>
                  <a:pt x="523875" y="504825"/>
                </a:lnTo>
                <a:lnTo>
                  <a:pt x="84137" y="504825"/>
                </a:lnTo>
                <a:lnTo>
                  <a:pt x="51386" y="498213"/>
                </a:lnTo>
                <a:lnTo>
                  <a:pt x="24642" y="480182"/>
                </a:lnTo>
                <a:lnTo>
                  <a:pt x="6611" y="453438"/>
                </a:lnTo>
                <a:lnTo>
                  <a:pt x="0" y="420687"/>
                </a:lnTo>
                <a:lnTo>
                  <a:pt x="0" y="84137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19250" y="1341437"/>
            <a:ext cx="574675" cy="4679950"/>
          </a:xfrm>
          <a:custGeom>
            <a:avLst/>
            <a:gdLst/>
            <a:ahLst/>
            <a:cxnLst/>
            <a:rect l="l" t="t" r="r" b="b"/>
            <a:pathLst>
              <a:path w="574675" h="4679950">
                <a:moveTo>
                  <a:pt x="0" y="0"/>
                </a:moveTo>
                <a:lnTo>
                  <a:pt x="574675" y="0"/>
                </a:lnTo>
                <a:lnTo>
                  <a:pt x="574675" y="4679950"/>
                </a:lnTo>
                <a:lnTo>
                  <a:pt x="0" y="4679950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75464" y="155734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75464" y="227647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75464" y="299720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75464" y="371792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75464" y="443706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75464" y="515779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29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19250" y="155734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30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19250" y="227647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30" h="719455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9250" y="2997202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30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19250" y="3717927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30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19250" y="4437065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30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19250" y="5157790"/>
            <a:ext cx="608330" cy="719455"/>
          </a:xfrm>
          <a:custGeom>
            <a:avLst/>
            <a:gdLst/>
            <a:ahLst/>
            <a:cxnLst/>
            <a:rect l="l" t="t" r="r" b="b"/>
            <a:pathLst>
              <a:path w="608330" h="719454">
                <a:moveTo>
                  <a:pt x="0" y="101333"/>
                </a:moveTo>
                <a:lnTo>
                  <a:pt x="7962" y="61888"/>
                </a:lnTo>
                <a:lnTo>
                  <a:pt x="29678" y="29678"/>
                </a:lnTo>
                <a:lnTo>
                  <a:pt x="61888" y="7962"/>
                </a:lnTo>
                <a:lnTo>
                  <a:pt x="101333" y="0"/>
                </a:lnTo>
                <a:lnTo>
                  <a:pt x="506679" y="0"/>
                </a:lnTo>
                <a:lnTo>
                  <a:pt x="546124" y="7962"/>
                </a:lnTo>
                <a:lnTo>
                  <a:pt x="578334" y="29678"/>
                </a:lnTo>
                <a:lnTo>
                  <a:pt x="600049" y="61888"/>
                </a:lnTo>
                <a:lnTo>
                  <a:pt x="608012" y="101333"/>
                </a:lnTo>
                <a:lnTo>
                  <a:pt x="608012" y="617804"/>
                </a:lnTo>
                <a:lnTo>
                  <a:pt x="600049" y="657244"/>
                </a:lnTo>
                <a:lnTo>
                  <a:pt x="578334" y="689454"/>
                </a:lnTo>
                <a:lnTo>
                  <a:pt x="546124" y="711173"/>
                </a:lnTo>
                <a:lnTo>
                  <a:pt x="506679" y="719137"/>
                </a:lnTo>
                <a:lnTo>
                  <a:pt x="101333" y="719137"/>
                </a:lnTo>
                <a:lnTo>
                  <a:pt x="61888" y="711173"/>
                </a:lnTo>
                <a:lnTo>
                  <a:pt x="29678" y="689454"/>
                </a:lnTo>
                <a:lnTo>
                  <a:pt x="7962" y="657244"/>
                </a:lnTo>
                <a:lnTo>
                  <a:pt x="0" y="617804"/>
                </a:lnTo>
                <a:lnTo>
                  <a:pt x="0" y="101333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19250" y="5876921"/>
            <a:ext cx="608330" cy="288925"/>
          </a:xfrm>
          <a:custGeom>
            <a:avLst/>
            <a:gdLst/>
            <a:ahLst/>
            <a:cxnLst/>
            <a:rect l="l" t="t" r="r" b="b"/>
            <a:pathLst>
              <a:path w="608330" h="288925">
                <a:moveTo>
                  <a:pt x="0" y="48158"/>
                </a:moveTo>
                <a:lnTo>
                  <a:pt x="3784" y="29414"/>
                </a:lnTo>
                <a:lnTo>
                  <a:pt x="14106" y="14106"/>
                </a:lnTo>
                <a:lnTo>
                  <a:pt x="29414" y="3784"/>
                </a:lnTo>
                <a:lnTo>
                  <a:pt x="48158" y="0"/>
                </a:lnTo>
                <a:lnTo>
                  <a:pt x="559854" y="0"/>
                </a:lnTo>
                <a:lnTo>
                  <a:pt x="578598" y="3784"/>
                </a:lnTo>
                <a:lnTo>
                  <a:pt x="593905" y="14106"/>
                </a:lnTo>
                <a:lnTo>
                  <a:pt x="604227" y="29414"/>
                </a:lnTo>
                <a:lnTo>
                  <a:pt x="608012" y="48158"/>
                </a:lnTo>
                <a:lnTo>
                  <a:pt x="608012" y="240779"/>
                </a:lnTo>
                <a:lnTo>
                  <a:pt x="604227" y="259521"/>
                </a:lnTo>
                <a:lnTo>
                  <a:pt x="593905" y="274824"/>
                </a:lnTo>
                <a:lnTo>
                  <a:pt x="578598" y="285141"/>
                </a:lnTo>
                <a:lnTo>
                  <a:pt x="559854" y="288924"/>
                </a:lnTo>
                <a:lnTo>
                  <a:pt x="48158" y="288924"/>
                </a:lnTo>
                <a:lnTo>
                  <a:pt x="29414" y="285141"/>
                </a:lnTo>
                <a:lnTo>
                  <a:pt x="14106" y="274824"/>
                </a:lnTo>
                <a:lnTo>
                  <a:pt x="3784" y="259521"/>
                </a:lnTo>
                <a:lnTo>
                  <a:pt x="0" y="240779"/>
                </a:lnTo>
                <a:lnTo>
                  <a:pt x="0" y="4815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75464" y="5876927"/>
            <a:ext cx="608330" cy="360680"/>
          </a:xfrm>
          <a:custGeom>
            <a:avLst/>
            <a:gdLst/>
            <a:ahLst/>
            <a:cxnLst/>
            <a:rect l="l" t="t" r="r" b="b"/>
            <a:pathLst>
              <a:path w="608329" h="360679">
                <a:moveTo>
                  <a:pt x="0" y="60058"/>
                </a:moveTo>
                <a:lnTo>
                  <a:pt x="4719" y="36679"/>
                </a:lnTo>
                <a:lnTo>
                  <a:pt x="17589" y="17589"/>
                </a:lnTo>
                <a:lnTo>
                  <a:pt x="36679" y="4719"/>
                </a:lnTo>
                <a:lnTo>
                  <a:pt x="60058" y="0"/>
                </a:lnTo>
                <a:lnTo>
                  <a:pt x="547954" y="0"/>
                </a:lnTo>
                <a:lnTo>
                  <a:pt x="571332" y="4719"/>
                </a:lnTo>
                <a:lnTo>
                  <a:pt x="590422" y="17589"/>
                </a:lnTo>
                <a:lnTo>
                  <a:pt x="603293" y="36679"/>
                </a:lnTo>
                <a:lnTo>
                  <a:pt x="608012" y="60058"/>
                </a:lnTo>
                <a:lnTo>
                  <a:pt x="608012" y="300304"/>
                </a:lnTo>
                <a:lnTo>
                  <a:pt x="603293" y="323682"/>
                </a:lnTo>
                <a:lnTo>
                  <a:pt x="590422" y="342773"/>
                </a:lnTo>
                <a:lnTo>
                  <a:pt x="571332" y="355643"/>
                </a:lnTo>
                <a:lnTo>
                  <a:pt x="547954" y="360362"/>
                </a:lnTo>
                <a:lnTo>
                  <a:pt x="60058" y="360362"/>
                </a:lnTo>
                <a:lnTo>
                  <a:pt x="36679" y="355643"/>
                </a:lnTo>
                <a:lnTo>
                  <a:pt x="17589" y="342773"/>
                </a:lnTo>
                <a:lnTo>
                  <a:pt x="4719" y="323682"/>
                </a:lnTo>
                <a:lnTo>
                  <a:pt x="0" y="300304"/>
                </a:lnTo>
                <a:lnTo>
                  <a:pt x="0" y="6005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22375" y="1125542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600"/>
                </a:lnTo>
                <a:lnTo>
                  <a:pt x="59791" y="863600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22375" y="1989142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600"/>
                </a:lnTo>
                <a:lnTo>
                  <a:pt x="59791" y="863600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22375" y="4581528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8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8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599"/>
                </a:lnTo>
                <a:lnTo>
                  <a:pt x="59791" y="863599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22375" y="3717928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8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8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599"/>
                </a:lnTo>
                <a:lnTo>
                  <a:pt x="59791" y="863599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22375" y="2852742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600"/>
                </a:lnTo>
                <a:lnTo>
                  <a:pt x="59791" y="863600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22375" y="5445128"/>
            <a:ext cx="358775" cy="720725"/>
          </a:xfrm>
          <a:custGeom>
            <a:avLst/>
            <a:gdLst/>
            <a:ahLst/>
            <a:cxnLst/>
            <a:rect l="l" t="t" r="r" b="b"/>
            <a:pathLst>
              <a:path w="358775" h="720725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660920"/>
                </a:lnTo>
                <a:lnTo>
                  <a:pt x="354076" y="684200"/>
                </a:lnTo>
                <a:lnTo>
                  <a:pt x="341261" y="703210"/>
                </a:lnTo>
                <a:lnTo>
                  <a:pt x="322256" y="716025"/>
                </a:lnTo>
                <a:lnTo>
                  <a:pt x="298983" y="720725"/>
                </a:lnTo>
                <a:lnTo>
                  <a:pt x="59791" y="720725"/>
                </a:lnTo>
                <a:lnTo>
                  <a:pt x="36518" y="716025"/>
                </a:lnTo>
                <a:lnTo>
                  <a:pt x="17513" y="703210"/>
                </a:lnTo>
                <a:lnTo>
                  <a:pt x="4698" y="684200"/>
                </a:lnTo>
                <a:lnTo>
                  <a:pt x="0" y="660920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23164" y="1125542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600"/>
                </a:lnTo>
                <a:lnTo>
                  <a:pt x="59791" y="863600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23164" y="1989142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600"/>
                </a:lnTo>
                <a:lnTo>
                  <a:pt x="59791" y="863600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23164" y="4581528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8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8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599"/>
                </a:lnTo>
                <a:lnTo>
                  <a:pt x="59791" y="863599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23164" y="3717928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8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8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599"/>
                </a:lnTo>
                <a:lnTo>
                  <a:pt x="59791" y="863599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23164" y="2852742"/>
            <a:ext cx="358775" cy="863600"/>
          </a:xfrm>
          <a:custGeom>
            <a:avLst/>
            <a:gdLst/>
            <a:ahLst/>
            <a:cxnLst/>
            <a:rect l="l" t="t" r="r" b="b"/>
            <a:pathLst>
              <a:path w="358775" h="863600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803795"/>
                </a:lnTo>
                <a:lnTo>
                  <a:pt x="354076" y="827075"/>
                </a:lnTo>
                <a:lnTo>
                  <a:pt x="341261" y="846085"/>
                </a:lnTo>
                <a:lnTo>
                  <a:pt x="322256" y="858900"/>
                </a:lnTo>
                <a:lnTo>
                  <a:pt x="298983" y="863600"/>
                </a:lnTo>
                <a:lnTo>
                  <a:pt x="59791" y="863600"/>
                </a:lnTo>
                <a:lnTo>
                  <a:pt x="36518" y="858900"/>
                </a:lnTo>
                <a:lnTo>
                  <a:pt x="17513" y="846085"/>
                </a:lnTo>
                <a:lnTo>
                  <a:pt x="4698" y="827075"/>
                </a:lnTo>
                <a:lnTo>
                  <a:pt x="0" y="803795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23164" y="5445128"/>
            <a:ext cx="358775" cy="720725"/>
          </a:xfrm>
          <a:custGeom>
            <a:avLst/>
            <a:gdLst/>
            <a:ahLst/>
            <a:cxnLst/>
            <a:rect l="l" t="t" r="r" b="b"/>
            <a:pathLst>
              <a:path w="358775" h="720725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298983" y="0"/>
                </a:lnTo>
                <a:lnTo>
                  <a:pt x="322256" y="4699"/>
                </a:lnTo>
                <a:lnTo>
                  <a:pt x="341261" y="17513"/>
                </a:lnTo>
                <a:lnTo>
                  <a:pt x="354076" y="36518"/>
                </a:lnTo>
                <a:lnTo>
                  <a:pt x="358775" y="59791"/>
                </a:lnTo>
                <a:lnTo>
                  <a:pt x="358775" y="660920"/>
                </a:lnTo>
                <a:lnTo>
                  <a:pt x="354076" y="684200"/>
                </a:lnTo>
                <a:lnTo>
                  <a:pt x="341261" y="703210"/>
                </a:lnTo>
                <a:lnTo>
                  <a:pt x="322256" y="716025"/>
                </a:lnTo>
                <a:lnTo>
                  <a:pt x="298983" y="720725"/>
                </a:lnTo>
                <a:lnTo>
                  <a:pt x="59791" y="720725"/>
                </a:lnTo>
                <a:lnTo>
                  <a:pt x="36518" y="716025"/>
                </a:lnTo>
                <a:lnTo>
                  <a:pt x="17513" y="703210"/>
                </a:lnTo>
                <a:lnTo>
                  <a:pt x="4698" y="684200"/>
                </a:lnTo>
                <a:lnTo>
                  <a:pt x="0" y="660920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2987" y="6021387"/>
            <a:ext cx="7129780" cy="288925"/>
          </a:xfrm>
          <a:custGeom>
            <a:avLst/>
            <a:gdLst/>
            <a:ahLst/>
            <a:cxnLst/>
            <a:rect l="l" t="t" r="r" b="b"/>
            <a:pathLst>
              <a:path w="7129780" h="288925">
                <a:moveTo>
                  <a:pt x="0" y="0"/>
                </a:moveTo>
                <a:lnTo>
                  <a:pt x="7129462" y="0"/>
                </a:lnTo>
                <a:lnTo>
                  <a:pt x="7129462" y="288925"/>
                </a:lnTo>
                <a:lnTo>
                  <a:pt x="0" y="288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75464" y="1196978"/>
            <a:ext cx="608330" cy="358775"/>
          </a:xfrm>
          <a:custGeom>
            <a:avLst/>
            <a:gdLst/>
            <a:ahLst/>
            <a:cxnLst/>
            <a:rect l="l" t="t" r="r" b="b"/>
            <a:pathLst>
              <a:path w="608329" h="358775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548220" y="0"/>
                </a:lnTo>
                <a:lnTo>
                  <a:pt x="571493" y="4699"/>
                </a:lnTo>
                <a:lnTo>
                  <a:pt x="590499" y="17513"/>
                </a:lnTo>
                <a:lnTo>
                  <a:pt x="603313" y="36518"/>
                </a:lnTo>
                <a:lnTo>
                  <a:pt x="608012" y="59791"/>
                </a:lnTo>
                <a:lnTo>
                  <a:pt x="608012" y="298970"/>
                </a:lnTo>
                <a:lnTo>
                  <a:pt x="603313" y="322250"/>
                </a:lnTo>
                <a:lnTo>
                  <a:pt x="590499" y="341260"/>
                </a:lnTo>
                <a:lnTo>
                  <a:pt x="571493" y="354075"/>
                </a:lnTo>
                <a:lnTo>
                  <a:pt x="548220" y="358775"/>
                </a:lnTo>
                <a:lnTo>
                  <a:pt x="59791" y="358775"/>
                </a:lnTo>
                <a:lnTo>
                  <a:pt x="36518" y="354075"/>
                </a:lnTo>
                <a:lnTo>
                  <a:pt x="17513" y="341260"/>
                </a:lnTo>
                <a:lnTo>
                  <a:pt x="4698" y="322250"/>
                </a:lnTo>
                <a:lnTo>
                  <a:pt x="0" y="298970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19250" y="1196978"/>
            <a:ext cx="608330" cy="358775"/>
          </a:xfrm>
          <a:custGeom>
            <a:avLst/>
            <a:gdLst/>
            <a:ahLst/>
            <a:cxnLst/>
            <a:rect l="l" t="t" r="r" b="b"/>
            <a:pathLst>
              <a:path w="608330" h="358775">
                <a:moveTo>
                  <a:pt x="0" y="59791"/>
                </a:moveTo>
                <a:lnTo>
                  <a:pt x="4699" y="36518"/>
                </a:lnTo>
                <a:lnTo>
                  <a:pt x="17513" y="17513"/>
                </a:lnTo>
                <a:lnTo>
                  <a:pt x="36518" y="4699"/>
                </a:lnTo>
                <a:lnTo>
                  <a:pt x="59791" y="0"/>
                </a:lnTo>
                <a:lnTo>
                  <a:pt x="548220" y="0"/>
                </a:lnTo>
                <a:lnTo>
                  <a:pt x="571493" y="4699"/>
                </a:lnTo>
                <a:lnTo>
                  <a:pt x="590499" y="17513"/>
                </a:lnTo>
                <a:lnTo>
                  <a:pt x="603313" y="36518"/>
                </a:lnTo>
                <a:lnTo>
                  <a:pt x="608012" y="59791"/>
                </a:lnTo>
                <a:lnTo>
                  <a:pt x="608012" y="298970"/>
                </a:lnTo>
                <a:lnTo>
                  <a:pt x="603313" y="322250"/>
                </a:lnTo>
                <a:lnTo>
                  <a:pt x="590499" y="341260"/>
                </a:lnTo>
                <a:lnTo>
                  <a:pt x="571493" y="354075"/>
                </a:lnTo>
                <a:lnTo>
                  <a:pt x="548220" y="358775"/>
                </a:lnTo>
                <a:lnTo>
                  <a:pt x="59791" y="358775"/>
                </a:lnTo>
                <a:lnTo>
                  <a:pt x="36518" y="354075"/>
                </a:lnTo>
                <a:lnTo>
                  <a:pt x="17513" y="341260"/>
                </a:lnTo>
                <a:lnTo>
                  <a:pt x="4698" y="322250"/>
                </a:lnTo>
                <a:lnTo>
                  <a:pt x="0" y="298970"/>
                </a:lnTo>
                <a:lnTo>
                  <a:pt x="0" y="5979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1550" y="981075"/>
            <a:ext cx="7129780" cy="360680"/>
          </a:xfrm>
          <a:custGeom>
            <a:avLst/>
            <a:gdLst/>
            <a:ahLst/>
            <a:cxnLst/>
            <a:rect l="l" t="t" r="r" b="b"/>
            <a:pathLst>
              <a:path w="7129780" h="360680">
                <a:moveTo>
                  <a:pt x="0" y="0"/>
                </a:moveTo>
                <a:lnTo>
                  <a:pt x="7129462" y="0"/>
                </a:lnTo>
                <a:lnTo>
                  <a:pt x="7129462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762952" y="414972"/>
            <a:ext cx="480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Anatomie </a:t>
            </a:r>
            <a:r>
              <a:rPr spc="-20" dirty="0"/>
              <a:t>van </a:t>
            </a:r>
            <a:r>
              <a:rPr spc="-5" dirty="0"/>
              <a:t>de </a:t>
            </a:r>
            <a:r>
              <a:rPr spc="-20" dirty="0"/>
              <a:t>stengel:</a:t>
            </a:r>
            <a:r>
              <a:rPr spc="65" dirty="0"/>
              <a:t> </a:t>
            </a:r>
            <a:r>
              <a:rPr spc="-15" dirty="0"/>
              <a:t>tomaat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4290491" y="6255067"/>
            <a:ext cx="50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699FF"/>
                </a:solidFill>
                <a:latin typeface="Calibri"/>
                <a:cs typeface="Calibri"/>
              </a:rPr>
              <a:t>me</a:t>
            </a:r>
            <a:r>
              <a:rPr sz="1800" spc="-30" dirty="0">
                <a:solidFill>
                  <a:srgbClr val="6699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6699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18490" y="6255067"/>
            <a:ext cx="161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epidermis</a:t>
            </a:r>
            <a:r>
              <a:rPr sz="1800" spc="1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699FF"/>
                </a:solidFill>
                <a:latin typeface="Calibri"/>
                <a:cs typeface="Calibri"/>
              </a:rPr>
              <a:t>cortex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298617" y="6255067"/>
            <a:ext cx="680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69900"/>
                </a:solidFill>
                <a:latin typeface="Calibri"/>
                <a:cs typeface="Calibri"/>
              </a:rPr>
              <a:t>floëem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379667" y="6255067"/>
            <a:ext cx="680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69900"/>
                </a:solidFill>
                <a:latin typeface="Calibri"/>
                <a:cs typeface="Calibri"/>
              </a:rPr>
              <a:t>floëem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63418" y="6255067"/>
            <a:ext cx="69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xyleem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414972"/>
            <a:ext cx="6441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Water </a:t>
            </a:r>
            <a:r>
              <a:rPr spc="-15" dirty="0"/>
              <a:t>transport </a:t>
            </a:r>
            <a:r>
              <a:rPr spc="-10" dirty="0"/>
              <a:t>in </a:t>
            </a:r>
            <a:r>
              <a:rPr spc="-5" dirty="0"/>
              <a:t>de </a:t>
            </a:r>
            <a:r>
              <a:rPr spc="-15" dirty="0"/>
              <a:t>stengel: </a:t>
            </a:r>
            <a:r>
              <a:rPr spc="-5" dirty="0"/>
              <a:t>3</a:t>
            </a:r>
            <a:r>
              <a:rPr spc="100" dirty="0"/>
              <a:t> </a:t>
            </a:r>
            <a:r>
              <a:rPr spc="-10" dirty="0"/>
              <a:t>bewegingen</a:t>
            </a:r>
          </a:p>
        </p:txBody>
      </p:sp>
      <p:sp>
        <p:nvSpPr>
          <p:cNvPr id="3" name="object 3"/>
          <p:cNvSpPr/>
          <p:nvPr/>
        </p:nvSpPr>
        <p:spPr>
          <a:xfrm>
            <a:off x="8128000" y="1584325"/>
            <a:ext cx="449580" cy="3907154"/>
          </a:xfrm>
          <a:custGeom>
            <a:avLst/>
            <a:gdLst/>
            <a:ahLst/>
            <a:cxnLst/>
            <a:rect l="l" t="t" r="r" b="b"/>
            <a:pathLst>
              <a:path w="449579" h="3907154">
                <a:moveTo>
                  <a:pt x="0" y="3906837"/>
                </a:moveTo>
                <a:lnTo>
                  <a:pt x="449262" y="3906837"/>
                </a:lnTo>
                <a:lnTo>
                  <a:pt x="449262" y="0"/>
                </a:lnTo>
                <a:lnTo>
                  <a:pt x="0" y="0"/>
                </a:lnTo>
                <a:lnTo>
                  <a:pt x="0" y="3906837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7050" y="1584325"/>
            <a:ext cx="1430655" cy="3921125"/>
          </a:xfrm>
          <a:custGeom>
            <a:avLst/>
            <a:gdLst/>
            <a:ahLst/>
            <a:cxnLst/>
            <a:rect l="l" t="t" r="r" b="b"/>
            <a:pathLst>
              <a:path w="1430654" h="3921125">
                <a:moveTo>
                  <a:pt x="0" y="0"/>
                </a:moveTo>
                <a:lnTo>
                  <a:pt x="1430337" y="0"/>
                </a:lnTo>
                <a:lnTo>
                  <a:pt x="1430337" y="3921125"/>
                </a:lnTo>
                <a:lnTo>
                  <a:pt x="0" y="3921125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5364" y="1570037"/>
            <a:ext cx="476250" cy="767080"/>
          </a:xfrm>
          <a:custGeom>
            <a:avLst/>
            <a:gdLst/>
            <a:ahLst/>
            <a:cxnLst/>
            <a:rect l="l" t="t" r="r" b="b"/>
            <a:pathLst>
              <a:path w="476250" h="767080">
                <a:moveTo>
                  <a:pt x="79375" y="766762"/>
                </a:moveTo>
                <a:lnTo>
                  <a:pt x="48477" y="760525"/>
                </a:lnTo>
                <a:lnTo>
                  <a:pt x="23247" y="743515"/>
                </a:lnTo>
                <a:lnTo>
                  <a:pt x="6237" y="718285"/>
                </a:lnTo>
                <a:lnTo>
                  <a:pt x="0" y="687387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7387"/>
                </a:lnTo>
                <a:lnTo>
                  <a:pt x="470012" y="718285"/>
                </a:lnTo>
                <a:lnTo>
                  <a:pt x="453002" y="743515"/>
                </a:lnTo>
                <a:lnTo>
                  <a:pt x="427772" y="760525"/>
                </a:lnTo>
                <a:lnTo>
                  <a:pt x="396875" y="766762"/>
                </a:lnTo>
                <a:lnTo>
                  <a:pt x="79375" y="766762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5362" y="2354263"/>
            <a:ext cx="476250" cy="765175"/>
          </a:xfrm>
          <a:custGeom>
            <a:avLst/>
            <a:gdLst/>
            <a:ahLst/>
            <a:cxnLst/>
            <a:rect l="l" t="t" r="r" b="b"/>
            <a:pathLst>
              <a:path w="476250" h="765175">
                <a:moveTo>
                  <a:pt x="79375" y="765175"/>
                </a:moveTo>
                <a:lnTo>
                  <a:pt x="48477" y="758937"/>
                </a:lnTo>
                <a:lnTo>
                  <a:pt x="23247" y="741927"/>
                </a:lnTo>
                <a:lnTo>
                  <a:pt x="6237" y="716697"/>
                </a:lnTo>
                <a:lnTo>
                  <a:pt x="0" y="685800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5800"/>
                </a:lnTo>
                <a:lnTo>
                  <a:pt x="470012" y="716697"/>
                </a:lnTo>
                <a:lnTo>
                  <a:pt x="453002" y="741927"/>
                </a:lnTo>
                <a:lnTo>
                  <a:pt x="427772" y="758937"/>
                </a:lnTo>
                <a:lnTo>
                  <a:pt x="396875" y="765175"/>
                </a:lnTo>
                <a:lnTo>
                  <a:pt x="79375" y="765175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5362" y="3138488"/>
            <a:ext cx="476250" cy="765175"/>
          </a:xfrm>
          <a:custGeom>
            <a:avLst/>
            <a:gdLst/>
            <a:ahLst/>
            <a:cxnLst/>
            <a:rect l="l" t="t" r="r" b="b"/>
            <a:pathLst>
              <a:path w="476250" h="765175">
                <a:moveTo>
                  <a:pt x="79375" y="765175"/>
                </a:moveTo>
                <a:lnTo>
                  <a:pt x="48477" y="758937"/>
                </a:lnTo>
                <a:lnTo>
                  <a:pt x="23247" y="741927"/>
                </a:lnTo>
                <a:lnTo>
                  <a:pt x="6237" y="716697"/>
                </a:lnTo>
                <a:lnTo>
                  <a:pt x="0" y="685800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5800"/>
                </a:lnTo>
                <a:lnTo>
                  <a:pt x="470012" y="716697"/>
                </a:lnTo>
                <a:lnTo>
                  <a:pt x="453002" y="741927"/>
                </a:lnTo>
                <a:lnTo>
                  <a:pt x="427772" y="758937"/>
                </a:lnTo>
                <a:lnTo>
                  <a:pt x="396875" y="765175"/>
                </a:lnTo>
                <a:lnTo>
                  <a:pt x="79375" y="765175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45362" y="3922713"/>
            <a:ext cx="476250" cy="765175"/>
          </a:xfrm>
          <a:custGeom>
            <a:avLst/>
            <a:gdLst/>
            <a:ahLst/>
            <a:cxnLst/>
            <a:rect l="l" t="t" r="r" b="b"/>
            <a:pathLst>
              <a:path w="476250" h="765175">
                <a:moveTo>
                  <a:pt x="79375" y="765175"/>
                </a:moveTo>
                <a:lnTo>
                  <a:pt x="48477" y="758937"/>
                </a:lnTo>
                <a:lnTo>
                  <a:pt x="23247" y="741927"/>
                </a:lnTo>
                <a:lnTo>
                  <a:pt x="6237" y="716697"/>
                </a:lnTo>
                <a:lnTo>
                  <a:pt x="0" y="685800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5800"/>
                </a:lnTo>
                <a:lnTo>
                  <a:pt x="470012" y="716697"/>
                </a:lnTo>
                <a:lnTo>
                  <a:pt x="453002" y="741927"/>
                </a:lnTo>
                <a:lnTo>
                  <a:pt x="427772" y="758937"/>
                </a:lnTo>
                <a:lnTo>
                  <a:pt x="396875" y="765175"/>
                </a:lnTo>
                <a:lnTo>
                  <a:pt x="79375" y="765175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5362" y="4705351"/>
            <a:ext cx="476250" cy="767080"/>
          </a:xfrm>
          <a:custGeom>
            <a:avLst/>
            <a:gdLst/>
            <a:ahLst/>
            <a:cxnLst/>
            <a:rect l="l" t="t" r="r" b="b"/>
            <a:pathLst>
              <a:path w="476250" h="767079">
                <a:moveTo>
                  <a:pt x="79375" y="766762"/>
                </a:moveTo>
                <a:lnTo>
                  <a:pt x="48477" y="760525"/>
                </a:lnTo>
                <a:lnTo>
                  <a:pt x="23247" y="743515"/>
                </a:lnTo>
                <a:lnTo>
                  <a:pt x="6237" y="718285"/>
                </a:lnTo>
                <a:lnTo>
                  <a:pt x="0" y="687387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7387"/>
                </a:lnTo>
                <a:lnTo>
                  <a:pt x="470012" y="718285"/>
                </a:lnTo>
                <a:lnTo>
                  <a:pt x="453002" y="743515"/>
                </a:lnTo>
                <a:lnTo>
                  <a:pt x="427772" y="760525"/>
                </a:lnTo>
                <a:lnTo>
                  <a:pt x="396875" y="766762"/>
                </a:lnTo>
                <a:lnTo>
                  <a:pt x="79375" y="766762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5375" y="1570037"/>
            <a:ext cx="281305" cy="3921125"/>
          </a:xfrm>
          <a:custGeom>
            <a:avLst/>
            <a:gdLst/>
            <a:ahLst/>
            <a:cxnLst/>
            <a:rect l="l" t="t" r="r" b="b"/>
            <a:pathLst>
              <a:path w="281304" h="3921125">
                <a:moveTo>
                  <a:pt x="0" y="3921125"/>
                </a:moveTo>
                <a:lnTo>
                  <a:pt x="280987" y="3921125"/>
                </a:lnTo>
                <a:lnTo>
                  <a:pt x="280987" y="0"/>
                </a:lnTo>
                <a:lnTo>
                  <a:pt x="0" y="0"/>
                </a:lnTo>
                <a:lnTo>
                  <a:pt x="0" y="3921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2350" y="1570037"/>
            <a:ext cx="476250" cy="767080"/>
          </a:xfrm>
          <a:custGeom>
            <a:avLst/>
            <a:gdLst/>
            <a:ahLst/>
            <a:cxnLst/>
            <a:rect l="l" t="t" r="r" b="b"/>
            <a:pathLst>
              <a:path w="476250" h="767080">
                <a:moveTo>
                  <a:pt x="79375" y="766762"/>
                </a:moveTo>
                <a:lnTo>
                  <a:pt x="48477" y="760525"/>
                </a:lnTo>
                <a:lnTo>
                  <a:pt x="23247" y="743515"/>
                </a:lnTo>
                <a:lnTo>
                  <a:pt x="6237" y="718285"/>
                </a:lnTo>
                <a:lnTo>
                  <a:pt x="0" y="687387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7387"/>
                </a:lnTo>
                <a:lnTo>
                  <a:pt x="470012" y="718285"/>
                </a:lnTo>
                <a:lnTo>
                  <a:pt x="453002" y="743515"/>
                </a:lnTo>
                <a:lnTo>
                  <a:pt x="427772" y="760525"/>
                </a:lnTo>
                <a:lnTo>
                  <a:pt x="396875" y="766762"/>
                </a:lnTo>
                <a:lnTo>
                  <a:pt x="79375" y="766762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350" y="2354263"/>
            <a:ext cx="476250" cy="765175"/>
          </a:xfrm>
          <a:custGeom>
            <a:avLst/>
            <a:gdLst/>
            <a:ahLst/>
            <a:cxnLst/>
            <a:rect l="l" t="t" r="r" b="b"/>
            <a:pathLst>
              <a:path w="476250" h="765175">
                <a:moveTo>
                  <a:pt x="79375" y="765175"/>
                </a:moveTo>
                <a:lnTo>
                  <a:pt x="48477" y="758937"/>
                </a:lnTo>
                <a:lnTo>
                  <a:pt x="23247" y="741927"/>
                </a:lnTo>
                <a:lnTo>
                  <a:pt x="6237" y="716697"/>
                </a:lnTo>
                <a:lnTo>
                  <a:pt x="0" y="685800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5800"/>
                </a:lnTo>
                <a:lnTo>
                  <a:pt x="470012" y="716697"/>
                </a:lnTo>
                <a:lnTo>
                  <a:pt x="453002" y="741927"/>
                </a:lnTo>
                <a:lnTo>
                  <a:pt x="427772" y="758937"/>
                </a:lnTo>
                <a:lnTo>
                  <a:pt x="396875" y="765175"/>
                </a:lnTo>
                <a:lnTo>
                  <a:pt x="79375" y="765175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2350" y="3138488"/>
            <a:ext cx="476250" cy="765175"/>
          </a:xfrm>
          <a:custGeom>
            <a:avLst/>
            <a:gdLst/>
            <a:ahLst/>
            <a:cxnLst/>
            <a:rect l="l" t="t" r="r" b="b"/>
            <a:pathLst>
              <a:path w="476250" h="765175">
                <a:moveTo>
                  <a:pt x="79375" y="765175"/>
                </a:moveTo>
                <a:lnTo>
                  <a:pt x="48477" y="758937"/>
                </a:lnTo>
                <a:lnTo>
                  <a:pt x="23247" y="741927"/>
                </a:lnTo>
                <a:lnTo>
                  <a:pt x="6237" y="716697"/>
                </a:lnTo>
                <a:lnTo>
                  <a:pt x="0" y="685800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5800"/>
                </a:lnTo>
                <a:lnTo>
                  <a:pt x="470012" y="716697"/>
                </a:lnTo>
                <a:lnTo>
                  <a:pt x="453002" y="741927"/>
                </a:lnTo>
                <a:lnTo>
                  <a:pt x="427772" y="758937"/>
                </a:lnTo>
                <a:lnTo>
                  <a:pt x="396875" y="765175"/>
                </a:lnTo>
                <a:lnTo>
                  <a:pt x="79375" y="765175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2350" y="3922713"/>
            <a:ext cx="476250" cy="765175"/>
          </a:xfrm>
          <a:custGeom>
            <a:avLst/>
            <a:gdLst/>
            <a:ahLst/>
            <a:cxnLst/>
            <a:rect l="l" t="t" r="r" b="b"/>
            <a:pathLst>
              <a:path w="476250" h="765175">
                <a:moveTo>
                  <a:pt x="79375" y="765175"/>
                </a:moveTo>
                <a:lnTo>
                  <a:pt x="48477" y="758937"/>
                </a:lnTo>
                <a:lnTo>
                  <a:pt x="23247" y="741927"/>
                </a:lnTo>
                <a:lnTo>
                  <a:pt x="6237" y="716697"/>
                </a:lnTo>
                <a:lnTo>
                  <a:pt x="0" y="685800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5800"/>
                </a:lnTo>
                <a:lnTo>
                  <a:pt x="470012" y="716697"/>
                </a:lnTo>
                <a:lnTo>
                  <a:pt x="453002" y="741927"/>
                </a:lnTo>
                <a:lnTo>
                  <a:pt x="427772" y="758937"/>
                </a:lnTo>
                <a:lnTo>
                  <a:pt x="396875" y="765175"/>
                </a:lnTo>
                <a:lnTo>
                  <a:pt x="79375" y="765175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2350" y="4705351"/>
            <a:ext cx="476250" cy="767080"/>
          </a:xfrm>
          <a:custGeom>
            <a:avLst/>
            <a:gdLst/>
            <a:ahLst/>
            <a:cxnLst/>
            <a:rect l="l" t="t" r="r" b="b"/>
            <a:pathLst>
              <a:path w="476250" h="767079">
                <a:moveTo>
                  <a:pt x="79375" y="766762"/>
                </a:moveTo>
                <a:lnTo>
                  <a:pt x="48477" y="760525"/>
                </a:lnTo>
                <a:lnTo>
                  <a:pt x="23247" y="743515"/>
                </a:lnTo>
                <a:lnTo>
                  <a:pt x="6237" y="718285"/>
                </a:lnTo>
                <a:lnTo>
                  <a:pt x="0" y="687387"/>
                </a:lnTo>
                <a:lnTo>
                  <a:pt x="0" y="79375"/>
                </a:lnTo>
                <a:lnTo>
                  <a:pt x="6237" y="48477"/>
                </a:lnTo>
                <a:lnTo>
                  <a:pt x="23247" y="23247"/>
                </a:lnTo>
                <a:lnTo>
                  <a:pt x="48477" y="6237"/>
                </a:lnTo>
                <a:lnTo>
                  <a:pt x="79375" y="0"/>
                </a:lnTo>
                <a:lnTo>
                  <a:pt x="396875" y="0"/>
                </a:lnTo>
                <a:lnTo>
                  <a:pt x="427772" y="6237"/>
                </a:lnTo>
                <a:lnTo>
                  <a:pt x="453002" y="23247"/>
                </a:lnTo>
                <a:lnTo>
                  <a:pt x="470012" y="48477"/>
                </a:lnTo>
                <a:lnTo>
                  <a:pt x="476250" y="79375"/>
                </a:lnTo>
                <a:lnTo>
                  <a:pt x="476250" y="687387"/>
                </a:lnTo>
                <a:lnTo>
                  <a:pt x="470012" y="718285"/>
                </a:lnTo>
                <a:lnTo>
                  <a:pt x="453002" y="743515"/>
                </a:lnTo>
                <a:lnTo>
                  <a:pt x="427772" y="760525"/>
                </a:lnTo>
                <a:lnTo>
                  <a:pt x="396875" y="766762"/>
                </a:lnTo>
                <a:lnTo>
                  <a:pt x="79375" y="766762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2362" y="1570037"/>
            <a:ext cx="281305" cy="3921125"/>
          </a:xfrm>
          <a:custGeom>
            <a:avLst/>
            <a:gdLst/>
            <a:ahLst/>
            <a:cxnLst/>
            <a:rect l="l" t="t" r="r" b="b"/>
            <a:pathLst>
              <a:path w="281304" h="3921125">
                <a:moveTo>
                  <a:pt x="0" y="3921125"/>
                </a:moveTo>
                <a:lnTo>
                  <a:pt x="280987" y="3921125"/>
                </a:lnTo>
                <a:lnTo>
                  <a:pt x="280987" y="0"/>
                </a:lnTo>
                <a:lnTo>
                  <a:pt x="0" y="0"/>
                </a:lnTo>
                <a:lnTo>
                  <a:pt x="0" y="3921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4375" y="1570040"/>
            <a:ext cx="265430" cy="767080"/>
          </a:xfrm>
          <a:custGeom>
            <a:avLst/>
            <a:gdLst/>
            <a:ahLst/>
            <a:cxnLst/>
            <a:rect l="l" t="t" r="r" b="b"/>
            <a:pathLst>
              <a:path w="265429" h="767080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2579"/>
                </a:lnTo>
                <a:lnTo>
                  <a:pt x="261639" y="739775"/>
                </a:lnTo>
                <a:lnTo>
                  <a:pt x="252169" y="753819"/>
                </a:lnTo>
                <a:lnTo>
                  <a:pt x="238125" y="763289"/>
                </a:lnTo>
                <a:lnTo>
                  <a:pt x="220929" y="766762"/>
                </a:lnTo>
                <a:lnTo>
                  <a:pt x="44183" y="766762"/>
                </a:lnTo>
                <a:lnTo>
                  <a:pt x="26987" y="763289"/>
                </a:lnTo>
                <a:lnTo>
                  <a:pt x="12942" y="753819"/>
                </a:lnTo>
                <a:lnTo>
                  <a:pt x="3472" y="739775"/>
                </a:lnTo>
                <a:lnTo>
                  <a:pt x="0" y="722579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4375" y="3138490"/>
            <a:ext cx="265430" cy="765175"/>
          </a:xfrm>
          <a:custGeom>
            <a:avLst/>
            <a:gdLst/>
            <a:ahLst/>
            <a:cxnLst/>
            <a:rect l="l" t="t" r="r" b="b"/>
            <a:pathLst>
              <a:path w="265429" h="765175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0991"/>
                </a:lnTo>
                <a:lnTo>
                  <a:pt x="261639" y="738187"/>
                </a:lnTo>
                <a:lnTo>
                  <a:pt x="252169" y="752232"/>
                </a:lnTo>
                <a:lnTo>
                  <a:pt x="238125" y="761702"/>
                </a:lnTo>
                <a:lnTo>
                  <a:pt x="220929" y="765174"/>
                </a:lnTo>
                <a:lnTo>
                  <a:pt x="44183" y="765174"/>
                </a:lnTo>
                <a:lnTo>
                  <a:pt x="26987" y="761702"/>
                </a:lnTo>
                <a:lnTo>
                  <a:pt x="12942" y="752232"/>
                </a:lnTo>
                <a:lnTo>
                  <a:pt x="3472" y="738187"/>
                </a:lnTo>
                <a:lnTo>
                  <a:pt x="0" y="720991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64375" y="3922715"/>
            <a:ext cx="265430" cy="765175"/>
          </a:xfrm>
          <a:custGeom>
            <a:avLst/>
            <a:gdLst/>
            <a:ahLst/>
            <a:cxnLst/>
            <a:rect l="l" t="t" r="r" b="b"/>
            <a:pathLst>
              <a:path w="265429" h="765175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0991"/>
                </a:lnTo>
                <a:lnTo>
                  <a:pt x="261639" y="738187"/>
                </a:lnTo>
                <a:lnTo>
                  <a:pt x="252169" y="752232"/>
                </a:lnTo>
                <a:lnTo>
                  <a:pt x="238125" y="761702"/>
                </a:lnTo>
                <a:lnTo>
                  <a:pt x="220929" y="765175"/>
                </a:lnTo>
                <a:lnTo>
                  <a:pt x="44183" y="765175"/>
                </a:lnTo>
                <a:lnTo>
                  <a:pt x="26987" y="761702"/>
                </a:lnTo>
                <a:lnTo>
                  <a:pt x="12942" y="752232"/>
                </a:lnTo>
                <a:lnTo>
                  <a:pt x="3472" y="738187"/>
                </a:lnTo>
                <a:lnTo>
                  <a:pt x="0" y="720991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64375" y="4705352"/>
            <a:ext cx="265430" cy="767080"/>
          </a:xfrm>
          <a:custGeom>
            <a:avLst/>
            <a:gdLst/>
            <a:ahLst/>
            <a:cxnLst/>
            <a:rect l="l" t="t" r="r" b="b"/>
            <a:pathLst>
              <a:path w="265429" h="767079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2579"/>
                </a:lnTo>
                <a:lnTo>
                  <a:pt x="261639" y="739775"/>
                </a:lnTo>
                <a:lnTo>
                  <a:pt x="252169" y="753819"/>
                </a:lnTo>
                <a:lnTo>
                  <a:pt x="238125" y="763289"/>
                </a:lnTo>
                <a:lnTo>
                  <a:pt x="220929" y="766762"/>
                </a:lnTo>
                <a:lnTo>
                  <a:pt x="44183" y="766762"/>
                </a:lnTo>
                <a:lnTo>
                  <a:pt x="26987" y="763289"/>
                </a:lnTo>
                <a:lnTo>
                  <a:pt x="12942" y="753819"/>
                </a:lnTo>
                <a:lnTo>
                  <a:pt x="3472" y="739775"/>
                </a:lnTo>
                <a:lnTo>
                  <a:pt x="0" y="722579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64375" y="2354265"/>
            <a:ext cx="265430" cy="765175"/>
          </a:xfrm>
          <a:custGeom>
            <a:avLst/>
            <a:gdLst/>
            <a:ahLst/>
            <a:cxnLst/>
            <a:rect l="l" t="t" r="r" b="b"/>
            <a:pathLst>
              <a:path w="265429" h="765175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0991"/>
                </a:lnTo>
                <a:lnTo>
                  <a:pt x="261639" y="738187"/>
                </a:lnTo>
                <a:lnTo>
                  <a:pt x="252169" y="752232"/>
                </a:lnTo>
                <a:lnTo>
                  <a:pt x="238125" y="761702"/>
                </a:lnTo>
                <a:lnTo>
                  <a:pt x="220929" y="765174"/>
                </a:lnTo>
                <a:lnTo>
                  <a:pt x="44183" y="765174"/>
                </a:lnTo>
                <a:lnTo>
                  <a:pt x="26987" y="761702"/>
                </a:lnTo>
                <a:lnTo>
                  <a:pt x="12942" y="752232"/>
                </a:lnTo>
                <a:lnTo>
                  <a:pt x="3472" y="738187"/>
                </a:lnTo>
                <a:lnTo>
                  <a:pt x="0" y="720991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51775" y="1570042"/>
            <a:ext cx="263525" cy="767080"/>
          </a:xfrm>
          <a:custGeom>
            <a:avLst/>
            <a:gdLst/>
            <a:ahLst/>
            <a:cxnLst/>
            <a:rect l="l" t="t" r="r" b="b"/>
            <a:pathLst>
              <a:path w="263525" h="767080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2833"/>
                </a:lnTo>
                <a:lnTo>
                  <a:pt x="260074" y="739930"/>
                </a:lnTo>
                <a:lnTo>
                  <a:pt x="250663" y="753894"/>
                </a:lnTo>
                <a:lnTo>
                  <a:pt x="236703" y="763309"/>
                </a:lnTo>
                <a:lnTo>
                  <a:pt x="219608" y="766762"/>
                </a:lnTo>
                <a:lnTo>
                  <a:pt x="43916" y="766762"/>
                </a:lnTo>
                <a:lnTo>
                  <a:pt x="26821" y="763309"/>
                </a:lnTo>
                <a:lnTo>
                  <a:pt x="12861" y="753894"/>
                </a:lnTo>
                <a:lnTo>
                  <a:pt x="3450" y="739930"/>
                </a:lnTo>
                <a:lnTo>
                  <a:pt x="0" y="722833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51775" y="3138492"/>
            <a:ext cx="263525" cy="765175"/>
          </a:xfrm>
          <a:custGeom>
            <a:avLst/>
            <a:gdLst/>
            <a:ahLst/>
            <a:cxnLst/>
            <a:rect l="l" t="t" r="r" b="b"/>
            <a:pathLst>
              <a:path w="263525" h="765175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1245"/>
                </a:lnTo>
                <a:lnTo>
                  <a:pt x="260074" y="738343"/>
                </a:lnTo>
                <a:lnTo>
                  <a:pt x="250663" y="752306"/>
                </a:lnTo>
                <a:lnTo>
                  <a:pt x="236703" y="761722"/>
                </a:lnTo>
                <a:lnTo>
                  <a:pt x="219608" y="765175"/>
                </a:lnTo>
                <a:lnTo>
                  <a:pt x="43916" y="765175"/>
                </a:lnTo>
                <a:lnTo>
                  <a:pt x="26821" y="761722"/>
                </a:lnTo>
                <a:lnTo>
                  <a:pt x="12861" y="752306"/>
                </a:lnTo>
                <a:lnTo>
                  <a:pt x="3450" y="738343"/>
                </a:lnTo>
                <a:lnTo>
                  <a:pt x="0" y="721245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51775" y="3922717"/>
            <a:ext cx="263525" cy="765175"/>
          </a:xfrm>
          <a:custGeom>
            <a:avLst/>
            <a:gdLst/>
            <a:ahLst/>
            <a:cxnLst/>
            <a:rect l="l" t="t" r="r" b="b"/>
            <a:pathLst>
              <a:path w="263525" h="765175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1245"/>
                </a:lnTo>
                <a:lnTo>
                  <a:pt x="260074" y="738343"/>
                </a:lnTo>
                <a:lnTo>
                  <a:pt x="250663" y="752306"/>
                </a:lnTo>
                <a:lnTo>
                  <a:pt x="236703" y="761722"/>
                </a:lnTo>
                <a:lnTo>
                  <a:pt x="219608" y="765175"/>
                </a:lnTo>
                <a:lnTo>
                  <a:pt x="43916" y="765175"/>
                </a:lnTo>
                <a:lnTo>
                  <a:pt x="26821" y="761722"/>
                </a:lnTo>
                <a:lnTo>
                  <a:pt x="12861" y="752306"/>
                </a:lnTo>
                <a:lnTo>
                  <a:pt x="3450" y="738343"/>
                </a:lnTo>
                <a:lnTo>
                  <a:pt x="0" y="721245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51775" y="4705353"/>
            <a:ext cx="263525" cy="767080"/>
          </a:xfrm>
          <a:custGeom>
            <a:avLst/>
            <a:gdLst/>
            <a:ahLst/>
            <a:cxnLst/>
            <a:rect l="l" t="t" r="r" b="b"/>
            <a:pathLst>
              <a:path w="263525" h="767079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2833"/>
                </a:lnTo>
                <a:lnTo>
                  <a:pt x="260074" y="739930"/>
                </a:lnTo>
                <a:lnTo>
                  <a:pt x="250663" y="753894"/>
                </a:lnTo>
                <a:lnTo>
                  <a:pt x="236703" y="763309"/>
                </a:lnTo>
                <a:lnTo>
                  <a:pt x="219608" y="766762"/>
                </a:lnTo>
                <a:lnTo>
                  <a:pt x="43916" y="766762"/>
                </a:lnTo>
                <a:lnTo>
                  <a:pt x="26821" y="763309"/>
                </a:lnTo>
                <a:lnTo>
                  <a:pt x="12861" y="753894"/>
                </a:lnTo>
                <a:lnTo>
                  <a:pt x="3450" y="739930"/>
                </a:lnTo>
                <a:lnTo>
                  <a:pt x="0" y="722833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51775" y="2354267"/>
            <a:ext cx="263525" cy="765175"/>
          </a:xfrm>
          <a:custGeom>
            <a:avLst/>
            <a:gdLst/>
            <a:ahLst/>
            <a:cxnLst/>
            <a:rect l="l" t="t" r="r" b="b"/>
            <a:pathLst>
              <a:path w="263525" h="765175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1245"/>
                </a:lnTo>
                <a:lnTo>
                  <a:pt x="260074" y="738343"/>
                </a:lnTo>
                <a:lnTo>
                  <a:pt x="250663" y="752306"/>
                </a:lnTo>
                <a:lnTo>
                  <a:pt x="236703" y="761722"/>
                </a:lnTo>
                <a:lnTo>
                  <a:pt x="219608" y="765175"/>
                </a:lnTo>
                <a:lnTo>
                  <a:pt x="43916" y="765175"/>
                </a:lnTo>
                <a:lnTo>
                  <a:pt x="26821" y="761722"/>
                </a:lnTo>
                <a:lnTo>
                  <a:pt x="12861" y="752306"/>
                </a:lnTo>
                <a:lnTo>
                  <a:pt x="3450" y="738343"/>
                </a:lnTo>
                <a:lnTo>
                  <a:pt x="0" y="721245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4475" y="1570042"/>
            <a:ext cx="263525" cy="767080"/>
          </a:xfrm>
          <a:custGeom>
            <a:avLst/>
            <a:gdLst/>
            <a:ahLst/>
            <a:cxnLst/>
            <a:rect l="l" t="t" r="r" b="b"/>
            <a:pathLst>
              <a:path w="263525" h="767080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2833"/>
                </a:lnTo>
                <a:lnTo>
                  <a:pt x="260074" y="739930"/>
                </a:lnTo>
                <a:lnTo>
                  <a:pt x="250663" y="753894"/>
                </a:lnTo>
                <a:lnTo>
                  <a:pt x="236703" y="763309"/>
                </a:lnTo>
                <a:lnTo>
                  <a:pt x="219608" y="766762"/>
                </a:lnTo>
                <a:lnTo>
                  <a:pt x="43916" y="766762"/>
                </a:lnTo>
                <a:lnTo>
                  <a:pt x="26821" y="763309"/>
                </a:lnTo>
                <a:lnTo>
                  <a:pt x="12861" y="753894"/>
                </a:lnTo>
                <a:lnTo>
                  <a:pt x="3450" y="739930"/>
                </a:lnTo>
                <a:lnTo>
                  <a:pt x="0" y="722833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4475" y="3138492"/>
            <a:ext cx="263525" cy="765175"/>
          </a:xfrm>
          <a:custGeom>
            <a:avLst/>
            <a:gdLst/>
            <a:ahLst/>
            <a:cxnLst/>
            <a:rect l="l" t="t" r="r" b="b"/>
            <a:pathLst>
              <a:path w="263525" h="765175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1245"/>
                </a:lnTo>
                <a:lnTo>
                  <a:pt x="260074" y="738343"/>
                </a:lnTo>
                <a:lnTo>
                  <a:pt x="250663" y="752306"/>
                </a:lnTo>
                <a:lnTo>
                  <a:pt x="236703" y="761722"/>
                </a:lnTo>
                <a:lnTo>
                  <a:pt x="219608" y="765175"/>
                </a:lnTo>
                <a:lnTo>
                  <a:pt x="43916" y="765175"/>
                </a:lnTo>
                <a:lnTo>
                  <a:pt x="26821" y="761722"/>
                </a:lnTo>
                <a:lnTo>
                  <a:pt x="12861" y="752306"/>
                </a:lnTo>
                <a:lnTo>
                  <a:pt x="3450" y="738343"/>
                </a:lnTo>
                <a:lnTo>
                  <a:pt x="0" y="721245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24475" y="3922717"/>
            <a:ext cx="263525" cy="765175"/>
          </a:xfrm>
          <a:custGeom>
            <a:avLst/>
            <a:gdLst/>
            <a:ahLst/>
            <a:cxnLst/>
            <a:rect l="l" t="t" r="r" b="b"/>
            <a:pathLst>
              <a:path w="263525" h="765175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1245"/>
                </a:lnTo>
                <a:lnTo>
                  <a:pt x="260074" y="738343"/>
                </a:lnTo>
                <a:lnTo>
                  <a:pt x="250663" y="752306"/>
                </a:lnTo>
                <a:lnTo>
                  <a:pt x="236703" y="761722"/>
                </a:lnTo>
                <a:lnTo>
                  <a:pt x="219608" y="765175"/>
                </a:lnTo>
                <a:lnTo>
                  <a:pt x="43916" y="765175"/>
                </a:lnTo>
                <a:lnTo>
                  <a:pt x="26821" y="761722"/>
                </a:lnTo>
                <a:lnTo>
                  <a:pt x="12861" y="752306"/>
                </a:lnTo>
                <a:lnTo>
                  <a:pt x="3450" y="738343"/>
                </a:lnTo>
                <a:lnTo>
                  <a:pt x="0" y="721245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24475" y="4705353"/>
            <a:ext cx="263525" cy="767080"/>
          </a:xfrm>
          <a:custGeom>
            <a:avLst/>
            <a:gdLst/>
            <a:ahLst/>
            <a:cxnLst/>
            <a:rect l="l" t="t" r="r" b="b"/>
            <a:pathLst>
              <a:path w="263525" h="767079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2833"/>
                </a:lnTo>
                <a:lnTo>
                  <a:pt x="260074" y="739930"/>
                </a:lnTo>
                <a:lnTo>
                  <a:pt x="250663" y="753894"/>
                </a:lnTo>
                <a:lnTo>
                  <a:pt x="236703" y="763309"/>
                </a:lnTo>
                <a:lnTo>
                  <a:pt x="219608" y="766762"/>
                </a:lnTo>
                <a:lnTo>
                  <a:pt x="43916" y="766762"/>
                </a:lnTo>
                <a:lnTo>
                  <a:pt x="26821" y="763309"/>
                </a:lnTo>
                <a:lnTo>
                  <a:pt x="12861" y="753894"/>
                </a:lnTo>
                <a:lnTo>
                  <a:pt x="3450" y="739930"/>
                </a:lnTo>
                <a:lnTo>
                  <a:pt x="0" y="722833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24475" y="2354267"/>
            <a:ext cx="263525" cy="765175"/>
          </a:xfrm>
          <a:custGeom>
            <a:avLst/>
            <a:gdLst/>
            <a:ahLst/>
            <a:cxnLst/>
            <a:rect l="l" t="t" r="r" b="b"/>
            <a:pathLst>
              <a:path w="263525" h="765175">
                <a:moveTo>
                  <a:pt x="0" y="43916"/>
                </a:moveTo>
                <a:lnTo>
                  <a:pt x="3450" y="26821"/>
                </a:lnTo>
                <a:lnTo>
                  <a:pt x="12861" y="12861"/>
                </a:lnTo>
                <a:lnTo>
                  <a:pt x="26821" y="3450"/>
                </a:lnTo>
                <a:lnTo>
                  <a:pt x="43916" y="0"/>
                </a:lnTo>
                <a:lnTo>
                  <a:pt x="219608" y="0"/>
                </a:lnTo>
                <a:lnTo>
                  <a:pt x="236703" y="3450"/>
                </a:lnTo>
                <a:lnTo>
                  <a:pt x="250663" y="12861"/>
                </a:lnTo>
                <a:lnTo>
                  <a:pt x="260074" y="26821"/>
                </a:lnTo>
                <a:lnTo>
                  <a:pt x="263525" y="43916"/>
                </a:lnTo>
                <a:lnTo>
                  <a:pt x="263525" y="721245"/>
                </a:lnTo>
                <a:lnTo>
                  <a:pt x="260074" y="738343"/>
                </a:lnTo>
                <a:lnTo>
                  <a:pt x="250663" y="752306"/>
                </a:lnTo>
                <a:lnTo>
                  <a:pt x="236703" y="761722"/>
                </a:lnTo>
                <a:lnTo>
                  <a:pt x="219608" y="765175"/>
                </a:lnTo>
                <a:lnTo>
                  <a:pt x="43916" y="765175"/>
                </a:lnTo>
                <a:lnTo>
                  <a:pt x="26821" y="761722"/>
                </a:lnTo>
                <a:lnTo>
                  <a:pt x="12861" y="752306"/>
                </a:lnTo>
                <a:lnTo>
                  <a:pt x="3450" y="738343"/>
                </a:lnTo>
                <a:lnTo>
                  <a:pt x="0" y="721245"/>
                </a:lnTo>
                <a:lnTo>
                  <a:pt x="0" y="43916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37075" y="1570040"/>
            <a:ext cx="265430" cy="767080"/>
          </a:xfrm>
          <a:custGeom>
            <a:avLst/>
            <a:gdLst/>
            <a:ahLst/>
            <a:cxnLst/>
            <a:rect l="l" t="t" r="r" b="b"/>
            <a:pathLst>
              <a:path w="265429" h="767080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2579"/>
                </a:lnTo>
                <a:lnTo>
                  <a:pt x="261639" y="739775"/>
                </a:lnTo>
                <a:lnTo>
                  <a:pt x="252169" y="753819"/>
                </a:lnTo>
                <a:lnTo>
                  <a:pt x="238125" y="763289"/>
                </a:lnTo>
                <a:lnTo>
                  <a:pt x="220929" y="766762"/>
                </a:lnTo>
                <a:lnTo>
                  <a:pt x="44183" y="766762"/>
                </a:lnTo>
                <a:lnTo>
                  <a:pt x="26987" y="763289"/>
                </a:lnTo>
                <a:lnTo>
                  <a:pt x="12942" y="753819"/>
                </a:lnTo>
                <a:lnTo>
                  <a:pt x="3472" y="739775"/>
                </a:lnTo>
                <a:lnTo>
                  <a:pt x="0" y="722579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37075" y="3138490"/>
            <a:ext cx="265430" cy="765175"/>
          </a:xfrm>
          <a:custGeom>
            <a:avLst/>
            <a:gdLst/>
            <a:ahLst/>
            <a:cxnLst/>
            <a:rect l="l" t="t" r="r" b="b"/>
            <a:pathLst>
              <a:path w="265429" h="765175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0991"/>
                </a:lnTo>
                <a:lnTo>
                  <a:pt x="261639" y="738187"/>
                </a:lnTo>
                <a:lnTo>
                  <a:pt x="252169" y="752232"/>
                </a:lnTo>
                <a:lnTo>
                  <a:pt x="238125" y="761702"/>
                </a:lnTo>
                <a:lnTo>
                  <a:pt x="220929" y="765174"/>
                </a:lnTo>
                <a:lnTo>
                  <a:pt x="44183" y="765174"/>
                </a:lnTo>
                <a:lnTo>
                  <a:pt x="26987" y="761702"/>
                </a:lnTo>
                <a:lnTo>
                  <a:pt x="12942" y="752232"/>
                </a:lnTo>
                <a:lnTo>
                  <a:pt x="3472" y="738187"/>
                </a:lnTo>
                <a:lnTo>
                  <a:pt x="0" y="720991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7075" y="3922715"/>
            <a:ext cx="265430" cy="765175"/>
          </a:xfrm>
          <a:custGeom>
            <a:avLst/>
            <a:gdLst/>
            <a:ahLst/>
            <a:cxnLst/>
            <a:rect l="l" t="t" r="r" b="b"/>
            <a:pathLst>
              <a:path w="265429" h="765175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0991"/>
                </a:lnTo>
                <a:lnTo>
                  <a:pt x="261639" y="738187"/>
                </a:lnTo>
                <a:lnTo>
                  <a:pt x="252169" y="752232"/>
                </a:lnTo>
                <a:lnTo>
                  <a:pt x="238125" y="761702"/>
                </a:lnTo>
                <a:lnTo>
                  <a:pt x="220929" y="765175"/>
                </a:lnTo>
                <a:lnTo>
                  <a:pt x="44183" y="765175"/>
                </a:lnTo>
                <a:lnTo>
                  <a:pt x="26987" y="761702"/>
                </a:lnTo>
                <a:lnTo>
                  <a:pt x="12942" y="752232"/>
                </a:lnTo>
                <a:lnTo>
                  <a:pt x="3472" y="738187"/>
                </a:lnTo>
                <a:lnTo>
                  <a:pt x="0" y="720991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7075" y="4705352"/>
            <a:ext cx="265430" cy="767080"/>
          </a:xfrm>
          <a:custGeom>
            <a:avLst/>
            <a:gdLst/>
            <a:ahLst/>
            <a:cxnLst/>
            <a:rect l="l" t="t" r="r" b="b"/>
            <a:pathLst>
              <a:path w="265429" h="767079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2579"/>
                </a:lnTo>
                <a:lnTo>
                  <a:pt x="261639" y="739775"/>
                </a:lnTo>
                <a:lnTo>
                  <a:pt x="252169" y="753819"/>
                </a:lnTo>
                <a:lnTo>
                  <a:pt x="238125" y="763289"/>
                </a:lnTo>
                <a:lnTo>
                  <a:pt x="220929" y="766762"/>
                </a:lnTo>
                <a:lnTo>
                  <a:pt x="44183" y="766762"/>
                </a:lnTo>
                <a:lnTo>
                  <a:pt x="26987" y="763289"/>
                </a:lnTo>
                <a:lnTo>
                  <a:pt x="12942" y="753819"/>
                </a:lnTo>
                <a:lnTo>
                  <a:pt x="3472" y="739775"/>
                </a:lnTo>
                <a:lnTo>
                  <a:pt x="0" y="722579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7075" y="2354265"/>
            <a:ext cx="265430" cy="765175"/>
          </a:xfrm>
          <a:custGeom>
            <a:avLst/>
            <a:gdLst/>
            <a:ahLst/>
            <a:cxnLst/>
            <a:rect l="l" t="t" r="r" b="b"/>
            <a:pathLst>
              <a:path w="265429" h="765175">
                <a:moveTo>
                  <a:pt x="0" y="44183"/>
                </a:moveTo>
                <a:lnTo>
                  <a:pt x="3472" y="26981"/>
                </a:lnTo>
                <a:lnTo>
                  <a:pt x="12942" y="12938"/>
                </a:lnTo>
                <a:lnTo>
                  <a:pt x="26987" y="3471"/>
                </a:lnTo>
                <a:lnTo>
                  <a:pt x="44183" y="0"/>
                </a:lnTo>
                <a:lnTo>
                  <a:pt x="220929" y="0"/>
                </a:lnTo>
                <a:lnTo>
                  <a:pt x="238125" y="3471"/>
                </a:lnTo>
                <a:lnTo>
                  <a:pt x="252169" y="12938"/>
                </a:lnTo>
                <a:lnTo>
                  <a:pt x="261639" y="26981"/>
                </a:lnTo>
                <a:lnTo>
                  <a:pt x="265112" y="44183"/>
                </a:lnTo>
                <a:lnTo>
                  <a:pt x="265112" y="720991"/>
                </a:lnTo>
                <a:lnTo>
                  <a:pt x="261639" y="738187"/>
                </a:lnTo>
                <a:lnTo>
                  <a:pt x="252169" y="752232"/>
                </a:lnTo>
                <a:lnTo>
                  <a:pt x="238125" y="761702"/>
                </a:lnTo>
                <a:lnTo>
                  <a:pt x="220929" y="765174"/>
                </a:lnTo>
                <a:lnTo>
                  <a:pt x="44183" y="765174"/>
                </a:lnTo>
                <a:lnTo>
                  <a:pt x="26987" y="761702"/>
                </a:lnTo>
                <a:lnTo>
                  <a:pt x="12942" y="752232"/>
                </a:lnTo>
                <a:lnTo>
                  <a:pt x="3472" y="738187"/>
                </a:lnTo>
                <a:lnTo>
                  <a:pt x="0" y="720991"/>
                </a:lnTo>
                <a:lnTo>
                  <a:pt x="0" y="44183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21212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6937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07025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2750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50100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2650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37500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20050" y="1570037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1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05463" y="144939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8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000" y="1328742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8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72250" y="1449390"/>
            <a:ext cx="474980" cy="723900"/>
          </a:xfrm>
          <a:custGeom>
            <a:avLst/>
            <a:gdLst/>
            <a:ahLst/>
            <a:cxnLst/>
            <a:rect l="l" t="t" r="r" b="b"/>
            <a:pathLst>
              <a:path w="474979" h="72390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644791"/>
                </a:lnTo>
                <a:lnTo>
                  <a:pt x="468445" y="675583"/>
                </a:lnTo>
                <a:lnTo>
                  <a:pt x="451491" y="700728"/>
                </a:lnTo>
                <a:lnTo>
                  <a:pt x="426345" y="717682"/>
                </a:lnTo>
                <a:lnTo>
                  <a:pt x="395554" y="723899"/>
                </a:lnTo>
                <a:lnTo>
                  <a:pt x="79108" y="723899"/>
                </a:lnTo>
                <a:lnTo>
                  <a:pt x="48316" y="717682"/>
                </a:lnTo>
                <a:lnTo>
                  <a:pt x="23171" y="700728"/>
                </a:lnTo>
                <a:lnTo>
                  <a:pt x="6217" y="675583"/>
                </a:lnTo>
                <a:lnTo>
                  <a:pt x="0" y="644791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5463" y="2052640"/>
            <a:ext cx="474980" cy="603250"/>
          </a:xfrm>
          <a:custGeom>
            <a:avLst/>
            <a:gdLst/>
            <a:ahLst/>
            <a:cxnLst/>
            <a:rect l="l" t="t" r="r" b="b"/>
            <a:pathLst>
              <a:path w="474979" h="60325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4141"/>
                </a:lnTo>
                <a:lnTo>
                  <a:pt x="468445" y="554933"/>
                </a:lnTo>
                <a:lnTo>
                  <a:pt x="451491" y="580078"/>
                </a:lnTo>
                <a:lnTo>
                  <a:pt x="426345" y="597032"/>
                </a:lnTo>
                <a:lnTo>
                  <a:pt x="395554" y="603249"/>
                </a:lnTo>
                <a:lnTo>
                  <a:pt x="79108" y="603249"/>
                </a:lnTo>
                <a:lnTo>
                  <a:pt x="48316" y="597032"/>
                </a:lnTo>
                <a:lnTo>
                  <a:pt x="23171" y="580078"/>
                </a:lnTo>
                <a:lnTo>
                  <a:pt x="6217" y="554933"/>
                </a:lnTo>
                <a:lnTo>
                  <a:pt x="0" y="524141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000" y="1931992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8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72250" y="217329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8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05463" y="265589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6000" y="2535242"/>
            <a:ext cx="473075" cy="603250"/>
          </a:xfrm>
          <a:custGeom>
            <a:avLst/>
            <a:gdLst/>
            <a:ahLst/>
            <a:cxnLst/>
            <a:rect l="l" t="t" r="r" b="b"/>
            <a:pathLst>
              <a:path w="473075" h="60325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4395"/>
                </a:lnTo>
                <a:lnTo>
                  <a:pt x="466878" y="555088"/>
                </a:lnTo>
                <a:lnTo>
                  <a:pt x="449980" y="580153"/>
                </a:lnTo>
                <a:lnTo>
                  <a:pt x="424918" y="597052"/>
                </a:lnTo>
                <a:lnTo>
                  <a:pt x="394233" y="603250"/>
                </a:lnTo>
                <a:lnTo>
                  <a:pt x="78841" y="603250"/>
                </a:lnTo>
                <a:lnTo>
                  <a:pt x="48156" y="597052"/>
                </a:lnTo>
                <a:lnTo>
                  <a:pt x="23094" y="580153"/>
                </a:lnTo>
                <a:lnTo>
                  <a:pt x="6196" y="555088"/>
                </a:lnTo>
                <a:lnTo>
                  <a:pt x="0" y="524395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2250" y="277654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05463" y="325914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96000" y="3138492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79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72250" y="3379790"/>
            <a:ext cx="474980" cy="603250"/>
          </a:xfrm>
          <a:custGeom>
            <a:avLst/>
            <a:gdLst/>
            <a:ahLst/>
            <a:cxnLst/>
            <a:rect l="l" t="t" r="r" b="b"/>
            <a:pathLst>
              <a:path w="474979" h="60325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4141"/>
                </a:lnTo>
                <a:lnTo>
                  <a:pt x="468445" y="554933"/>
                </a:lnTo>
                <a:lnTo>
                  <a:pt x="451491" y="580078"/>
                </a:lnTo>
                <a:lnTo>
                  <a:pt x="426345" y="597032"/>
                </a:lnTo>
                <a:lnTo>
                  <a:pt x="395554" y="603249"/>
                </a:lnTo>
                <a:lnTo>
                  <a:pt x="79108" y="603249"/>
                </a:lnTo>
                <a:lnTo>
                  <a:pt x="48316" y="597032"/>
                </a:lnTo>
                <a:lnTo>
                  <a:pt x="23171" y="580078"/>
                </a:lnTo>
                <a:lnTo>
                  <a:pt x="6217" y="554933"/>
                </a:lnTo>
                <a:lnTo>
                  <a:pt x="0" y="524141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05463" y="3860801"/>
            <a:ext cx="474980" cy="603250"/>
          </a:xfrm>
          <a:custGeom>
            <a:avLst/>
            <a:gdLst/>
            <a:ahLst/>
            <a:cxnLst/>
            <a:rect l="l" t="t" r="r" b="b"/>
            <a:pathLst>
              <a:path w="474979" h="60325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4141"/>
                </a:lnTo>
                <a:lnTo>
                  <a:pt x="468445" y="554933"/>
                </a:lnTo>
                <a:lnTo>
                  <a:pt x="451491" y="580078"/>
                </a:lnTo>
                <a:lnTo>
                  <a:pt x="426345" y="597032"/>
                </a:lnTo>
                <a:lnTo>
                  <a:pt x="395554" y="603250"/>
                </a:lnTo>
                <a:lnTo>
                  <a:pt x="79108" y="603250"/>
                </a:lnTo>
                <a:lnTo>
                  <a:pt x="48316" y="597032"/>
                </a:lnTo>
                <a:lnTo>
                  <a:pt x="23171" y="580078"/>
                </a:lnTo>
                <a:lnTo>
                  <a:pt x="6217" y="554933"/>
                </a:lnTo>
                <a:lnTo>
                  <a:pt x="0" y="524141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6000" y="3741742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79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72250" y="398304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05463" y="446564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96000" y="4343403"/>
            <a:ext cx="473075" cy="603250"/>
          </a:xfrm>
          <a:custGeom>
            <a:avLst/>
            <a:gdLst/>
            <a:ahLst/>
            <a:cxnLst/>
            <a:rect l="l" t="t" r="r" b="b"/>
            <a:pathLst>
              <a:path w="473075" h="60325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4395"/>
                </a:lnTo>
                <a:lnTo>
                  <a:pt x="466878" y="555088"/>
                </a:lnTo>
                <a:lnTo>
                  <a:pt x="449980" y="580153"/>
                </a:lnTo>
                <a:lnTo>
                  <a:pt x="424918" y="597052"/>
                </a:lnTo>
                <a:lnTo>
                  <a:pt x="394233" y="603249"/>
                </a:lnTo>
                <a:lnTo>
                  <a:pt x="78841" y="603249"/>
                </a:lnTo>
                <a:lnTo>
                  <a:pt x="48156" y="597052"/>
                </a:lnTo>
                <a:lnTo>
                  <a:pt x="23094" y="580153"/>
                </a:lnTo>
                <a:lnTo>
                  <a:pt x="6196" y="555088"/>
                </a:lnTo>
                <a:lnTo>
                  <a:pt x="0" y="524395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2250" y="458629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05463" y="5068890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96000" y="4948242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79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72250" y="5187943"/>
            <a:ext cx="474980" cy="424180"/>
          </a:xfrm>
          <a:custGeom>
            <a:avLst/>
            <a:gdLst/>
            <a:ahLst/>
            <a:cxnLst/>
            <a:rect l="l" t="t" r="r" b="b"/>
            <a:pathLst>
              <a:path w="474979" h="424179">
                <a:moveTo>
                  <a:pt x="0" y="70650"/>
                </a:moveTo>
                <a:lnTo>
                  <a:pt x="5550" y="43151"/>
                </a:lnTo>
                <a:lnTo>
                  <a:pt x="20689" y="20694"/>
                </a:lnTo>
                <a:lnTo>
                  <a:pt x="43146" y="5552"/>
                </a:lnTo>
                <a:lnTo>
                  <a:pt x="70650" y="0"/>
                </a:lnTo>
                <a:lnTo>
                  <a:pt x="404025" y="0"/>
                </a:lnTo>
                <a:lnTo>
                  <a:pt x="431521" y="5552"/>
                </a:lnTo>
                <a:lnTo>
                  <a:pt x="453974" y="20694"/>
                </a:lnTo>
                <a:lnTo>
                  <a:pt x="469111" y="43151"/>
                </a:lnTo>
                <a:lnTo>
                  <a:pt x="474662" y="70650"/>
                </a:lnTo>
                <a:lnTo>
                  <a:pt x="474662" y="353225"/>
                </a:lnTo>
                <a:lnTo>
                  <a:pt x="469111" y="380723"/>
                </a:lnTo>
                <a:lnTo>
                  <a:pt x="453974" y="403180"/>
                </a:lnTo>
                <a:lnTo>
                  <a:pt x="431521" y="418322"/>
                </a:lnTo>
                <a:lnTo>
                  <a:pt x="404025" y="423875"/>
                </a:lnTo>
                <a:lnTo>
                  <a:pt x="70650" y="423875"/>
                </a:lnTo>
                <a:lnTo>
                  <a:pt x="43146" y="418322"/>
                </a:lnTo>
                <a:lnTo>
                  <a:pt x="20689" y="403180"/>
                </a:lnTo>
                <a:lnTo>
                  <a:pt x="5550" y="380723"/>
                </a:lnTo>
                <a:lnTo>
                  <a:pt x="0" y="353225"/>
                </a:lnTo>
                <a:lnTo>
                  <a:pt x="0" y="70650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32250" y="1584325"/>
            <a:ext cx="449580" cy="3921125"/>
          </a:xfrm>
          <a:custGeom>
            <a:avLst/>
            <a:gdLst/>
            <a:ahLst/>
            <a:cxnLst/>
            <a:rect l="l" t="t" r="r" b="b"/>
            <a:pathLst>
              <a:path w="449579" h="3921125">
                <a:moveTo>
                  <a:pt x="0" y="0"/>
                </a:moveTo>
                <a:lnTo>
                  <a:pt x="449262" y="0"/>
                </a:lnTo>
                <a:lnTo>
                  <a:pt x="449262" y="3921125"/>
                </a:lnTo>
                <a:lnTo>
                  <a:pt x="0" y="3921125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32764" y="1751017"/>
            <a:ext cx="473075" cy="603250"/>
          </a:xfrm>
          <a:custGeom>
            <a:avLst/>
            <a:gdLst/>
            <a:ahLst/>
            <a:cxnLst/>
            <a:rect l="l" t="t" r="r" b="b"/>
            <a:pathLst>
              <a:path w="473075" h="60325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4395"/>
                </a:lnTo>
                <a:lnTo>
                  <a:pt x="466878" y="555088"/>
                </a:lnTo>
                <a:lnTo>
                  <a:pt x="449980" y="580153"/>
                </a:lnTo>
                <a:lnTo>
                  <a:pt x="424918" y="597052"/>
                </a:lnTo>
                <a:lnTo>
                  <a:pt x="394233" y="603250"/>
                </a:lnTo>
                <a:lnTo>
                  <a:pt x="78841" y="603250"/>
                </a:lnTo>
                <a:lnTo>
                  <a:pt x="48156" y="597052"/>
                </a:lnTo>
                <a:lnTo>
                  <a:pt x="23094" y="580153"/>
                </a:lnTo>
                <a:lnTo>
                  <a:pt x="6196" y="555088"/>
                </a:lnTo>
                <a:lnTo>
                  <a:pt x="0" y="524395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32764" y="2354267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8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32764" y="2957517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79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32764" y="3560767"/>
            <a:ext cx="473075" cy="603250"/>
          </a:xfrm>
          <a:custGeom>
            <a:avLst/>
            <a:gdLst/>
            <a:ahLst/>
            <a:cxnLst/>
            <a:rect l="l" t="t" r="r" b="b"/>
            <a:pathLst>
              <a:path w="473075" h="603250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4395"/>
                </a:lnTo>
                <a:lnTo>
                  <a:pt x="466878" y="555088"/>
                </a:lnTo>
                <a:lnTo>
                  <a:pt x="449980" y="580153"/>
                </a:lnTo>
                <a:lnTo>
                  <a:pt x="424918" y="597052"/>
                </a:lnTo>
                <a:lnTo>
                  <a:pt x="394233" y="603250"/>
                </a:lnTo>
                <a:lnTo>
                  <a:pt x="78841" y="603250"/>
                </a:lnTo>
                <a:lnTo>
                  <a:pt x="48156" y="597052"/>
                </a:lnTo>
                <a:lnTo>
                  <a:pt x="23094" y="580153"/>
                </a:lnTo>
                <a:lnTo>
                  <a:pt x="6196" y="555088"/>
                </a:lnTo>
                <a:lnTo>
                  <a:pt x="0" y="524395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2764" y="4164017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79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32764" y="4767267"/>
            <a:ext cx="473075" cy="601980"/>
          </a:xfrm>
          <a:custGeom>
            <a:avLst/>
            <a:gdLst/>
            <a:ahLst/>
            <a:cxnLst/>
            <a:rect l="l" t="t" r="r" b="b"/>
            <a:pathLst>
              <a:path w="473075" h="601979">
                <a:moveTo>
                  <a:pt x="0" y="78841"/>
                </a:moveTo>
                <a:lnTo>
                  <a:pt x="6196" y="48150"/>
                </a:lnTo>
                <a:lnTo>
                  <a:pt x="23094" y="23090"/>
                </a:lnTo>
                <a:lnTo>
                  <a:pt x="48156" y="6195"/>
                </a:lnTo>
                <a:lnTo>
                  <a:pt x="78841" y="0"/>
                </a:lnTo>
                <a:lnTo>
                  <a:pt x="394233" y="0"/>
                </a:lnTo>
                <a:lnTo>
                  <a:pt x="424918" y="6195"/>
                </a:lnTo>
                <a:lnTo>
                  <a:pt x="449980" y="23090"/>
                </a:lnTo>
                <a:lnTo>
                  <a:pt x="466878" y="48150"/>
                </a:lnTo>
                <a:lnTo>
                  <a:pt x="473075" y="78841"/>
                </a:lnTo>
                <a:lnTo>
                  <a:pt x="473075" y="522808"/>
                </a:lnTo>
                <a:lnTo>
                  <a:pt x="466878" y="553501"/>
                </a:lnTo>
                <a:lnTo>
                  <a:pt x="449980" y="578565"/>
                </a:lnTo>
                <a:lnTo>
                  <a:pt x="424918" y="595465"/>
                </a:lnTo>
                <a:lnTo>
                  <a:pt x="394233" y="601662"/>
                </a:lnTo>
                <a:lnTo>
                  <a:pt x="78841" y="601662"/>
                </a:lnTo>
                <a:lnTo>
                  <a:pt x="48156" y="595465"/>
                </a:lnTo>
                <a:lnTo>
                  <a:pt x="23094" y="578565"/>
                </a:lnTo>
                <a:lnTo>
                  <a:pt x="6196" y="553501"/>
                </a:lnTo>
                <a:lnTo>
                  <a:pt x="0" y="522808"/>
                </a:lnTo>
                <a:lnTo>
                  <a:pt x="0" y="78841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32250" y="1751015"/>
            <a:ext cx="474980" cy="603250"/>
          </a:xfrm>
          <a:custGeom>
            <a:avLst/>
            <a:gdLst/>
            <a:ahLst/>
            <a:cxnLst/>
            <a:rect l="l" t="t" r="r" b="b"/>
            <a:pathLst>
              <a:path w="474979" h="60325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4141"/>
                </a:lnTo>
                <a:lnTo>
                  <a:pt x="468445" y="554933"/>
                </a:lnTo>
                <a:lnTo>
                  <a:pt x="451491" y="580078"/>
                </a:lnTo>
                <a:lnTo>
                  <a:pt x="426345" y="597032"/>
                </a:lnTo>
                <a:lnTo>
                  <a:pt x="395554" y="603249"/>
                </a:lnTo>
                <a:lnTo>
                  <a:pt x="79108" y="603249"/>
                </a:lnTo>
                <a:lnTo>
                  <a:pt x="48316" y="597032"/>
                </a:lnTo>
                <a:lnTo>
                  <a:pt x="23171" y="580078"/>
                </a:lnTo>
                <a:lnTo>
                  <a:pt x="6217" y="554933"/>
                </a:lnTo>
                <a:lnTo>
                  <a:pt x="0" y="524141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32250" y="2354265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8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32250" y="2957515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32250" y="3560765"/>
            <a:ext cx="474980" cy="603250"/>
          </a:xfrm>
          <a:custGeom>
            <a:avLst/>
            <a:gdLst/>
            <a:ahLst/>
            <a:cxnLst/>
            <a:rect l="l" t="t" r="r" b="b"/>
            <a:pathLst>
              <a:path w="474979" h="603250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4141"/>
                </a:lnTo>
                <a:lnTo>
                  <a:pt x="468445" y="554933"/>
                </a:lnTo>
                <a:lnTo>
                  <a:pt x="451491" y="580078"/>
                </a:lnTo>
                <a:lnTo>
                  <a:pt x="426345" y="597032"/>
                </a:lnTo>
                <a:lnTo>
                  <a:pt x="395554" y="603249"/>
                </a:lnTo>
                <a:lnTo>
                  <a:pt x="79108" y="603249"/>
                </a:lnTo>
                <a:lnTo>
                  <a:pt x="48316" y="597032"/>
                </a:lnTo>
                <a:lnTo>
                  <a:pt x="23171" y="580078"/>
                </a:lnTo>
                <a:lnTo>
                  <a:pt x="6217" y="554933"/>
                </a:lnTo>
                <a:lnTo>
                  <a:pt x="0" y="524141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32250" y="4164015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32250" y="4767265"/>
            <a:ext cx="474980" cy="601980"/>
          </a:xfrm>
          <a:custGeom>
            <a:avLst/>
            <a:gdLst/>
            <a:ahLst/>
            <a:cxnLst/>
            <a:rect l="l" t="t" r="r" b="b"/>
            <a:pathLst>
              <a:path w="474979" h="601979">
                <a:moveTo>
                  <a:pt x="0" y="79108"/>
                </a:moveTo>
                <a:lnTo>
                  <a:pt x="6217" y="48316"/>
                </a:lnTo>
                <a:lnTo>
                  <a:pt x="23171" y="23171"/>
                </a:lnTo>
                <a:lnTo>
                  <a:pt x="48316" y="6217"/>
                </a:lnTo>
                <a:lnTo>
                  <a:pt x="79108" y="0"/>
                </a:lnTo>
                <a:lnTo>
                  <a:pt x="395554" y="0"/>
                </a:lnTo>
                <a:lnTo>
                  <a:pt x="426345" y="6217"/>
                </a:lnTo>
                <a:lnTo>
                  <a:pt x="451491" y="23171"/>
                </a:lnTo>
                <a:lnTo>
                  <a:pt x="468445" y="48316"/>
                </a:lnTo>
                <a:lnTo>
                  <a:pt x="474662" y="79108"/>
                </a:lnTo>
                <a:lnTo>
                  <a:pt x="474662" y="522554"/>
                </a:lnTo>
                <a:lnTo>
                  <a:pt x="468445" y="553345"/>
                </a:lnTo>
                <a:lnTo>
                  <a:pt x="451491" y="578491"/>
                </a:lnTo>
                <a:lnTo>
                  <a:pt x="426345" y="595445"/>
                </a:lnTo>
                <a:lnTo>
                  <a:pt x="395554" y="601662"/>
                </a:lnTo>
                <a:lnTo>
                  <a:pt x="79108" y="601662"/>
                </a:lnTo>
                <a:lnTo>
                  <a:pt x="48316" y="595445"/>
                </a:lnTo>
                <a:lnTo>
                  <a:pt x="23171" y="578491"/>
                </a:lnTo>
                <a:lnTo>
                  <a:pt x="6217" y="553345"/>
                </a:lnTo>
                <a:lnTo>
                  <a:pt x="0" y="522554"/>
                </a:lnTo>
                <a:lnTo>
                  <a:pt x="0" y="7910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32250" y="5368918"/>
            <a:ext cx="474980" cy="243204"/>
          </a:xfrm>
          <a:custGeom>
            <a:avLst/>
            <a:gdLst/>
            <a:ahLst/>
            <a:cxnLst/>
            <a:rect l="l" t="t" r="r" b="b"/>
            <a:pathLst>
              <a:path w="474979" h="243204">
                <a:moveTo>
                  <a:pt x="0" y="40487"/>
                </a:moveTo>
                <a:lnTo>
                  <a:pt x="3181" y="24731"/>
                </a:lnTo>
                <a:lnTo>
                  <a:pt x="11857" y="11861"/>
                </a:lnTo>
                <a:lnTo>
                  <a:pt x="24726" y="3182"/>
                </a:lnTo>
                <a:lnTo>
                  <a:pt x="40487" y="0"/>
                </a:lnTo>
                <a:lnTo>
                  <a:pt x="434187" y="0"/>
                </a:lnTo>
                <a:lnTo>
                  <a:pt x="449941" y="3182"/>
                </a:lnTo>
                <a:lnTo>
                  <a:pt x="462807" y="11861"/>
                </a:lnTo>
                <a:lnTo>
                  <a:pt x="471481" y="24731"/>
                </a:lnTo>
                <a:lnTo>
                  <a:pt x="474662" y="40487"/>
                </a:lnTo>
                <a:lnTo>
                  <a:pt x="474662" y="202412"/>
                </a:lnTo>
                <a:lnTo>
                  <a:pt x="471481" y="218168"/>
                </a:lnTo>
                <a:lnTo>
                  <a:pt x="462807" y="231038"/>
                </a:lnTo>
                <a:lnTo>
                  <a:pt x="449941" y="239717"/>
                </a:lnTo>
                <a:lnTo>
                  <a:pt x="434187" y="242900"/>
                </a:lnTo>
                <a:lnTo>
                  <a:pt x="40487" y="242900"/>
                </a:lnTo>
                <a:lnTo>
                  <a:pt x="24726" y="239717"/>
                </a:lnTo>
                <a:lnTo>
                  <a:pt x="11857" y="231038"/>
                </a:lnTo>
                <a:lnTo>
                  <a:pt x="3181" y="218168"/>
                </a:lnTo>
                <a:lnTo>
                  <a:pt x="0" y="202412"/>
                </a:lnTo>
                <a:lnTo>
                  <a:pt x="0" y="40487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32764" y="5368928"/>
            <a:ext cx="473075" cy="301625"/>
          </a:xfrm>
          <a:custGeom>
            <a:avLst/>
            <a:gdLst/>
            <a:ahLst/>
            <a:cxnLst/>
            <a:rect l="l" t="t" r="r" b="b"/>
            <a:pathLst>
              <a:path w="473075" h="301625">
                <a:moveTo>
                  <a:pt x="0" y="50266"/>
                </a:moveTo>
                <a:lnTo>
                  <a:pt x="3950" y="30700"/>
                </a:lnTo>
                <a:lnTo>
                  <a:pt x="14722" y="14722"/>
                </a:lnTo>
                <a:lnTo>
                  <a:pt x="30700" y="3950"/>
                </a:lnTo>
                <a:lnTo>
                  <a:pt x="50266" y="0"/>
                </a:lnTo>
                <a:lnTo>
                  <a:pt x="422808" y="0"/>
                </a:lnTo>
                <a:lnTo>
                  <a:pt x="442374" y="3950"/>
                </a:lnTo>
                <a:lnTo>
                  <a:pt x="458352" y="14722"/>
                </a:lnTo>
                <a:lnTo>
                  <a:pt x="469124" y="30700"/>
                </a:lnTo>
                <a:lnTo>
                  <a:pt x="473075" y="50266"/>
                </a:lnTo>
                <a:lnTo>
                  <a:pt x="473075" y="251345"/>
                </a:lnTo>
                <a:lnTo>
                  <a:pt x="469124" y="270914"/>
                </a:lnTo>
                <a:lnTo>
                  <a:pt x="458352" y="286896"/>
                </a:lnTo>
                <a:lnTo>
                  <a:pt x="442374" y="297672"/>
                </a:lnTo>
                <a:lnTo>
                  <a:pt x="422808" y="301625"/>
                </a:lnTo>
                <a:lnTo>
                  <a:pt x="50266" y="301625"/>
                </a:lnTo>
                <a:lnTo>
                  <a:pt x="30700" y="297672"/>
                </a:lnTo>
                <a:lnTo>
                  <a:pt x="14722" y="286896"/>
                </a:lnTo>
                <a:lnTo>
                  <a:pt x="3950" y="270914"/>
                </a:lnTo>
                <a:lnTo>
                  <a:pt x="0" y="251345"/>
                </a:lnTo>
                <a:lnTo>
                  <a:pt x="0" y="50266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22687" y="1389056"/>
            <a:ext cx="281305" cy="724535"/>
          </a:xfrm>
          <a:custGeom>
            <a:avLst/>
            <a:gdLst/>
            <a:ahLst/>
            <a:cxnLst/>
            <a:rect l="l" t="t" r="r" b="b"/>
            <a:pathLst>
              <a:path w="281304" h="724535">
                <a:moveTo>
                  <a:pt x="0" y="46837"/>
                </a:moveTo>
                <a:lnTo>
                  <a:pt x="3680" y="28605"/>
                </a:lnTo>
                <a:lnTo>
                  <a:pt x="13717" y="13717"/>
                </a:lnTo>
                <a:lnTo>
                  <a:pt x="28605" y="3680"/>
                </a:lnTo>
                <a:lnTo>
                  <a:pt x="46837" y="0"/>
                </a:lnTo>
                <a:lnTo>
                  <a:pt x="234162" y="0"/>
                </a:lnTo>
                <a:lnTo>
                  <a:pt x="252387" y="3680"/>
                </a:lnTo>
                <a:lnTo>
                  <a:pt x="267271" y="13717"/>
                </a:lnTo>
                <a:lnTo>
                  <a:pt x="277307" y="28605"/>
                </a:lnTo>
                <a:lnTo>
                  <a:pt x="280987" y="46837"/>
                </a:lnTo>
                <a:lnTo>
                  <a:pt x="280987" y="677075"/>
                </a:lnTo>
                <a:lnTo>
                  <a:pt x="277307" y="695307"/>
                </a:lnTo>
                <a:lnTo>
                  <a:pt x="267271" y="710195"/>
                </a:lnTo>
                <a:lnTo>
                  <a:pt x="252387" y="720232"/>
                </a:lnTo>
                <a:lnTo>
                  <a:pt x="234162" y="723912"/>
                </a:lnTo>
                <a:lnTo>
                  <a:pt x="46837" y="723912"/>
                </a:lnTo>
                <a:lnTo>
                  <a:pt x="28605" y="720232"/>
                </a:lnTo>
                <a:lnTo>
                  <a:pt x="13717" y="710195"/>
                </a:lnTo>
                <a:lnTo>
                  <a:pt x="3680" y="695307"/>
                </a:lnTo>
                <a:lnTo>
                  <a:pt x="0" y="677075"/>
                </a:lnTo>
                <a:lnTo>
                  <a:pt x="0" y="46837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22687" y="2112968"/>
            <a:ext cx="281305" cy="723900"/>
          </a:xfrm>
          <a:custGeom>
            <a:avLst/>
            <a:gdLst/>
            <a:ahLst/>
            <a:cxnLst/>
            <a:rect l="l" t="t" r="r" b="b"/>
            <a:pathLst>
              <a:path w="281304" h="723900">
                <a:moveTo>
                  <a:pt x="0" y="46824"/>
                </a:moveTo>
                <a:lnTo>
                  <a:pt x="3680" y="28600"/>
                </a:lnTo>
                <a:lnTo>
                  <a:pt x="13717" y="13716"/>
                </a:lnTo>
                <a:lnTo>
                  <a:pt x="28605" y="3680"/>
                </a:lnTo>
                <a:lnTo>
                  <a:pt x="46837" y="0"/>
                </a:lnTo>
                <a:lnTo>
                  <a:pt x="234162" y="0"/>
                </a:lnTo>
                <a:lnTo>
                  <a:pt x="252387" y="3680"/>
                </a:lnTo>
                <a:lnTo>
                  <a:pt x="267271" y="13716"/>
                </a:lnTo>
                <a:lnTo>
                  <a:pt x="277307" y="28600"/>
                </a:lnTo>
                <a:lnTo>
                  <a:pt x="280987" y="46824"/>
                </a:lnTo>
                <a:lnTo>
                  <a:pt x="280987" y="677062"/>
                </a:lnTo>
                <a:lnTo>
                  <a:pt x="277307" y="695294"/>
                </a:lnTo>
                <a:lnTo>
                  <a:pt x="267271" y="710182"/>
                </a:lnTo>
                <a:lnTo>
                  <a:pt x="252387" y="720219"/>
                </a:lnTo>
                <a:lnTo>
                  <a:pt x="234162" y="723900"/>
                </a:lnTo>
                <a:lnTo>
                  <a:pt x="46837" y="723900"/>
                </a:lnTo>
                <a:lnTo>
                  <a:pt x="28605" y="720219"/>
                </a:lnTo>
                <a:lnTo>
                  <a:pt x="13717" y="710182"/>
                </a:lnTo>
                <a:lnTo>
                  <a:pt x="3680" y="695294"/>
                </a:lnTo>
                <a:lnTo>
                  <a:pt x="0" y="677062"/>
                </a:lnTo>
                <a:lnTo>
                  <a:pt x="0" y="4682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22687" y="4284656"/>
            <a:ext cx="281305" cy="722630"/>
          </a:xfrm>
          <a:custGeom>
            <a:avLst/>
            <a:gdLst/>
            <a:ahLst/>
            <a:cxnLst/>
            <a:rect l="l" t="t" r="r" b="b"/>
            <a:pathLst>
              <a:path w="281304" h="722629">
                <a:moveTo>
                  <a:pt x="0" y="46837"/>
                </a:moveTo>
                <a:lnTo>
                  <a:pt x="3680" y="28605"/>
                </a:lnTo>
                <a:lnTo>
                  <a:pt x="13717" y="13717"/>
                </a:lnTo>
                <a:lnTo>
                  <a:pt x="28605" y="3680"/>
                </a:lnTo>
                <a:lnTo>
                  <a:pt x="46837" y="0"/>
                </a:lnTo>
                <a:lnTo>
                  <a:pt x="234162" y="0"/>
                </a:lnTo>
                <a:lnTo>
                  <a:pt x="252387" y="3680"/>
                </a:lnTo>
                <a:lnTo>
                  <a:pt x="267271" y="13717"/>
                </a:lnTo>
                <a:lnTo>
                  <a:pt x="277307" y="28605"/>
                </a:lnTo>
                <a:lnTo>
                  <a:pt x="280987" y="46837"/>
                </a:lnTo>
                <a:lnTo>
                  <a:pt x="280987" y="675487"/>
                </a:lnTo>
                <a:lnTo>
                  <a:pt x="277307" y="693717"/>
                </a:lnTo>
                <a:lnTo>
                  <a:pt x="267271" y="708601"/>
                </a:lnTo>
                <a:lnTo>
                  <a:pt x="252387" y="718634"/>
                </a:lnTo>
                <a:lnTo>
                  <a:pt x="234162" y="722312"/>
                </a:lnTo>
                <a:lnTo>
                  <a:pt x="46837" y="722312"/>
                </a:lnTo>
                <a:lnTo>
                  <a:pt x="28605" y="718634"/>
                </a:lnTo>
                <a:lnTo>
                  <a:pt x="13717" y="708601"/>
                </a:lnTo>
                <a:lnTo>
                  <a:pt x="3680" y="693717"/>
                </a:lnTo>
                <a:lnTo>
                  <a:pt x="0" y="675487"/>
                </a:lnTo>
                <a:lnTo>
                  <a:pt x="0" y="46837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22687" y="3560756"/>
            <a:ext cx="281305" cy="724535"/>
          </a:xfrm>
          <a:custGeom>
            <a:avLst/>
            <a:gdLst/>
            <a:ahLst/>
            <a:cxnLst/>
            <a:rect l="l" t="t" r="r" b="b"/>
            <a:pathLst>
              <a:path w="281304" h="724535">
                <a:moveTo>
                  <a:pt x="0" y="46837"/>
                </a:moveTo>
                <a:lnTo>
                  <a:pt x="3680" y="28605"/>
                </a:lnTo>
                <a:lnTo>
                  <a:pt x="13717" y="13717"/>
                </a:lnTo>
                <a:lnTo>
                  <a:pt x="28605" y="3680"/>
                </a:lnTo>
                <a:lnTo>
                  <a:pt x="46837" y="0"/>
                </a:lnTo>
                <a:lnTo>
                  <a:pt x="234162" y="0"/>
                </a:lnTo>
                <a:lnTo>
                  <a:pt x="252387" y="3680"/>
                </a:lnTo>
                <a:lnTo>
                  <a:pt x="267271" y="13717"/>
                </a:lnTo>
                <a:lnTo>
                  <a:pt x="277307" y="28605"/>
                </a:lnTo>
                <a:lnTo>
                  <a:pt x="280987" y="46837"/>
                </a:lnTo>
                <a:lnTo>
                  <a:pt x="280987" y="677075"/>
                </a:lnTo>
                <a:lnTo>
                  <a:pt x="277307" y="695307"/>
                </a:lnTo>
                <a:lnTo>
                  <a:pt x="267271" y="710195"/>
                </a:lnTo>
                <a:lnTo>
                  <a:pt x="252387" y="720232"/>
                </a:lnTo>
                <a:lnTo>
                  <a:pt x="234162" y="723912"/>
                </a:lnTo>
                <a:lnTo>
                  <a:pt x="46837" y="723912"/>
                </a:lnTo>
                <a:lnTo>
                  <a:pt x="28605" y="720232"/>
                </a:lnTo>
                <a:lnTo>
                  <a:pt x="13717" y="710195"/>
                </a:lnTo>
                <a:lnTo>
                  <a:pt x="3680" y="695307"/>
                </a:lnTo>
                <a:lnTo>
                  <a:pt x="0" y="677075"/>
                </a:lnTo>
                <a:lnTo>
                  <a:pt x="0" y="46837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22687" y="2836868"/>
            <a:ext cx="281305" cy="722630"/>
          </a:xfrm>
          <a:custGeom>
            <a:avLst/>
            <a:gdLst/>
            <a:ahLst/>
            <a:cxnLst/>
            <a:rect l="l" t="t" r="r" b="b"/>
            <a:pathLst>
              <a:path w="281304" h="722629">
                <a:moveTo>
                  <a:pt x="0" y="46824"/>
                </a:moveTo>
                <a:lnTo>
                  <a:pt x="3680" y="28594"/>
                </a:lnTo>
                <a:lnTo>
                  <a:pt x="13717" y="13711"/>
                </a:lnTo>
                <a:lnTo>
                  <a:pt x="28605" y="3678"/>
                </a:lnTo>
                <a:lnTo>
                  <a:pt x="46837" y="0"/>
                </a:lnTo>
                <a:lnTo>
                  <a:pt x="234162" y="0"/>
                </a:lnTo>
                <a:lnTo>
                  <a:pt x="252387" y="3678"/>
                </a:lnTo>
                <a:lnTo>
                  <a:pt x="267271" y="13711"/>
                </a:lnTo>
                <a:lnTo>
                  <a:pt x="277307" y="28594"/>
                </a:lnTo>
                <a:lnTo>
                  <a:pt x="280987" y="46824"/>
                </a:lnTo>
                <a:lnTo>
                  <a:pt x="280987" y="675474"/>
                </a:lnTo>
                <a:lnTo>
                  <a:pt x="277307" y="693705"/>
                </a:lnTo>
                <a:lnTo>
                  <a:pt x="267271" y="708588"/>
                </a:lnTo>
                <a:lnTo>
                  <a:pt x="252387" y="718621"/>
                </a:lnTo>
                <a:lnTo>
                  <a:pt x="234162" y="722299"/>
                </a:lnTo>
                <a:lnTo>
                  <a:pt x="46837" y="722299"/>
                </a:lnTo>
                <a:lnTo>
                  <a:pt x="28605" y="718621"/>
                </a:lnTo>
                <a:lnTo>
                  <a:pt x="13717" y="708588"/>
                </a:lnTo>
                <a:lnTo>
                  <a:pt x="3680" y="693705"/>
                </a:lnTo>
                <a:lnTo>
                  <a:pt x="0" y="675474"/>
                </a:lnTo>
                <a:lnTo>
                  <a:pt x="0" y="4682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22687" y="5006968"/>
            <a:ext cx="281305" cy="605155"/>
          </a:xfrm>
          <a:custGeom>
            <a:avLst/>
            <a:gdLst/>
            <a:ahLst/>
            <a:cxnLst/>
            <a:rect l="l" t="t" r="r" b="b"/>
            <a:pathLst>
              <a:path w="281304" h="605154">
                <a:moveTo>
                  <a:pt x="0" y="46837"/>
                </a:moveTo>
                <a:lnTo>
                  <a:pt x="3680" y="28605"/>
                </a:lnTo>
                <a:lnTo>
                  <a:pt x="13717" y="13717"/>
                </a:lnTo>
                <a:lnTo>
                  <a:pt x="28605" y="3680"/>
                </a:lnTo>
                <a:lnTo>
                  <a:pt x="46837" y="0"/>
                </a:lnTo>
                <a:lnTo>
                  <a:pt x="234162" y="0"/>
                </a:lnTo>
                <a:lnTo>
                  <a:pt x="252387" y="3680"/>
                </a:lnTo>
                <a:lnTo>
                  <a:pt x="267271" y="13717"/>
                </a:lnTo>
                <a:lnTo>
                  <a:pt x="277307" y="28605"/>
                </a:lnTo>
                <a:lnTo>
                  <a:pt x="280987" y="46837"/>
                </a:lnTo>
                <a:lnTo>
                  <a:pt x="280987" y="558012"/>
                </a:lnTo>
                <a:lnTo>
                  <a:pt x="277307" y="576244"/>
                </a:lnTo>
                <a:lnTo>
                  <a:pt x="267271" y="591132"/>
                </a:lnTo>
                <a:lnTo>
                  <a:pt x="252387" y="601169"/>
                </a:lnTo>
                <a:lnTo>
                  <a:pt x="234162" y="604850"/>
                </a:lnTo>
                <a:lnTo>
                  <a:pt x="46837" y="604850"/>
                </a:lnTo>
                <a:lnTo>
                  <a:pt x="28605" y="601169"/>
                </a:lnTo>
                <a:lnTo>
                  <a:pt x="13717" y="591132"/>
                </a:lnTo>
                <a:lnTo>
                  <a:pt x="3680" y="576244"/>
                </a:lnTo>
                <a:lnTo>
                  <a:pt x="0" y="558012"/>
                </a:lnTo>
                <a:lnTo>
                  <a:pt x="0" y="46837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7589" y="1389058"/>
            <a:ext cx="279400" cy="723900"/>
          </a:xfrm>
          <a:custGeom>
            <a:avLst/>
            <a:gdLst/>
            <a:ahLst/>
            <a:cxnLst/>
            <a:rect l="l" t="t" r="r" b="b"/>
            <a:pathLst>
              <a:path w="279400" h="723900">
                <a:moveTo>
                  <a:pt x="0" y="46570"/>
                </a:moveTo>
                <a:lnTo>
                  <a:pt x="3660" y="28444"/>
                </a:lnTo>
                <a:lnTo>
                  <a:pt x="13641" y="13641"/>
                </a:lnTo>
                <a:lnTo>
                  <a:pt x="28444" y="3660"/>
                </a:lnTo>
                <a:lnTo>
                  <a:pt x="46570" y="0"/>
                </a:lnTo>
                <a:lnTo>
                  <a:pt x="232829" y="0"/>
                </a:lnTo>
                <a:lnTo>
                  <a:pt x="250955" y="3660"/>
                </a:lnTo>
                <a:lnTo>
                  <a:pt x="265758" y="13641"/>
                </a:lnTo>
                <a:lnTo>
                  <a:pt x="275739" y="28444"/>
                </a:lnTo>
                <a:lnTo>
                  <a:pt x="279400" y="46570"/>
                </a:lnTo>
                <a:lnTo>
                  <a:pt x="279400" y="677341"/>
                </a:lnTo>
                <a:lnTo>
                  <a:pt x="275739" y="695466"/>
                </a:lnTo>
                <a:lnTo>
                  <a:pt x="265758" y="710264"/>
                </a:lnTo>
                <a:lnTo>
                  <a:pt x="250955" y="720241"/>
                </a:lnTo>
                <a:lnTo>
                  <a:pt x="232829" y="723899"/>
                </a:lnTo>
                <a:lnTo>
                  <a:pt x="46570" y="723899"/>
                </a:lnTo>
                <a:lnTo>
                  <a:pt x="28444" y="720241"/>
                </a:lnTo>
                <a:lnTo>
                  <a:pt x="13641" y="710264"/>
                </a:lnTo>
                <a:lnTo>
                  <a:pt x="3660" y="695466"/>
                </a:lnTo>
                <a:lnTo>
                  <a:pt x="0" y="677341"/>
                </a:lnTo>
                <a:lnTo>
                  <a:pt x="0" y="4657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37589" y="2112958"/>
            <a:ext cx="279400" cy="723900"/>
          </a:xfrm>
          <a:custGeom>
            <a:avLst/>
            <a:gdLst/>
            <a:ahLst/>
            <a:cxnLst/>
            <a:rect l="l" t="t" r="r" b="b"/>
            <a:pathLst>
              <a:path w="279400" h="723900">
                <a:moveTo>
                  <a:pt x="0" y="46570"/>
                </a:moveTo>
                <a:lnTo>
                  <a:pt x="3660" y="28444"/>
                </a:lnTo>
                <a:lnTo>
                  <a:pt x="13641" y="13641"/>
                </a:lnTo>
                <a:lnTo>
                  <a:pt x="28444" y="3660"/>
                </a:lnTo>
                <a:lnTo>
                  <a:pt x="46570" y="0"/>
                </a:lnTo>
                <a:lnTo>
                  <a:pt x="232829" y="0"/>
                </a:lnTo>
                <a:lnTo>
                  <a:pt x="250955" y="3660"/>
                </a:lnTo>
                <a:lnTo>
                  <a:pt x="265758" y="13641"/>
                </a:lnTo>
                <a:lnTo>
                  <a:pt x="275739" y="28444"/>
                </a:lnTo>
                <a:lnTo>
                  <a:pt x="279400" y="46570"/>
                </a:lnTo>
                <a:lnTo>
                  <a:pt x="279400" y="677341"/>
                </a:lnTo>
                <a:lnTo>
                  <a:pt x="275739" y="695466"/>
                </a:lnTo>
                <a:lnTo>
                  <a:pt x="265758" y="710264"/>
                </a:lnTo>
                <a:lnTo>
                  <a:pt x="250955" y="720241"/>
                </a:lnTo>
                <a:lnTo>
                  <a:pt x="232829" y="723899"/>
                </a:lnTo>
                <a:lnTo>
                  <a:pt x="46570" y="723899"/>
                </a:lnTo>
                <a:lnTo>
                  <a:pt x="28444" y="720241"/>
                </a:lnTo>
                <a:lnTo>
                  <a:pt x="13641" y="710264"/>
                </a:lnTo>
                <a:lnTo>
                  <a:pt x="3660" y="695466"/>
                </a:lnTo>
                <a:lnTo>
                  <a:pt x="0" y="677341"/>
                </a:lnTo>
                <a:lnTo>
                  <a:pt x="0" y="4657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37589" y="4284658"/>
            <a:ext cx="279400" cy="722630"/>
          </a:xfrm>
          <a:custGeom>
            <a:avLst/>
            <a:gdLst/>
            <a:ahLst/>
            <a:cxnLst/>
            <a:rect l="l" t="t" r="r" b="b"/>
            <a:pathLst>
              <a:path w="279400" h="722629">
                <a:moveTo>
                  <a:pt x="0" y="46570"/>
                </a:moveTo>
                <a:lnTo>
                  <a:pt x="3660" y="28444"/>
                </a:lnTo>
                <a:lnTo>
                  <a:pt x="13641" y="13641"/>
                </a:lnTo>
                <a:lnTo>
                  <a:pt x="28444" y="3660"/>
                </a:lnTo>
                <a:lnTo>
                  <a:pt x="46570" y="0"/>
                </a:lnTo>
                <a:lnTo>
                  <a:pt x="232829" y="0"/>
                </a:lnTo>
                <a:lnTo>
                  <a:pt x="250955" y="3660"/>
                </a:lnTo>
                <a:lnTo>
                  <a:pt x="265758" y="13641"/>
                </a:lnTo>
                <a:lnTo>
                  <a:pt x="275739" y="28444"/>
                </a:lnTo>
                <a:lnTo>
                  <a:pt x="279400" y="46570"/>
                </a:lnTo>
                <a:lnTo>
                  <a:pt x="279400" y="675754"/>
                </a:lnTo>
                <a:lnTo>
                  <a:pt x="275739" y="693878"/>
                </a:lnTo>
                <a:lnTo>
                  <a:pt x="265758" y="708677"/>
                </a:lnTo>
                <a:lnTo>
                  <a:pt x="250955" y="718654"/>
                </a:lnTo>
                <a:lnTo>
                  <a:pt x="232829" y="722312"/>
                </a:lnTo>
                <a:lnTo>
                  <a:pt x="46570" y="722312"/>
                </a:lnTo>
                <a:lnTo>
                  <a:pt x="28444" y="718654"/>
                </a:lnTo>
                <a:lnTo>
                  <a:pt x="13641" y="708677"/>
                </a:lnTo>
                <a:lnTo>
                  <a:pt x="3660" y="693878"/>
                </a:lnTo>
                <a:lnTo>
                  <a:pt x="0" y="675754"/>
                </a:lnTo>
                <a:lnTo>
                  <a:pt x="0" y="4657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37589" y="3560758"/>
            <a:ext cx="279400" cy="723900"/>
          </a:xfrm>
          <a:custGeom>
            <a:avLst/>
            <a:gdLst/>
            <a:ahLst/>
            <a:cxnLst/>
            <a:rect l="l" t="t" r="r" b="b"/>
            <a:pathLst>
              <a:path w="279400" h="723900">
                <a:moveTo>
                  <a:pt x="0" y="46570"/>
                </a:moveTo>
                <a:lnTo>
                  <a:pt x="3660" y="28444"/>
                </a:lnTo>
                <a:lnTo>
                  <a:pt x="13641" y="13641"/>
                </a:lnTo>
                <a:lnTo>
                  <a:pt x="28444" y="3660"/>
                </a:lnTo>
                <a:lnTo>
                  <a:pt x="46570" y="0"/>
                </a:lnTo>
                <a:lnTo>
                  <a:pt x="232829" y="0"/>
                </a:lnTo>
                <a:lnTo>
                  <a:pt x="250955" y="3660"/>
                </a:lnTo>
                <a:lnTo>
                  <a:pt x="265758" y="13641"/>
                </a:lnTo>
                <a:lnTo>
                  <a:pt x="275739" y="28444"/>
                </a:lnTo>
                <a:lnTo>
                  <a:pt x="279400" y="46570"/>
                </a:lnTo>
                <a:lnTo>
                  <a:pt x="279400" y="677341"/>
                </a:lnTo>
                <a:lnTo>
                  <a:pt x="275739" y="695466"/>
                </a:lnTo>
                <a:lnTo>
                  <a:pt x="265758" y="710264"/>
                </a:lnTo>
                <a:lnTo>
                  <a:pt x="250955" y="720241"/>
                </a:lnTo>
                <a:lnTo>
                  <a:pt x="232829" y="723899"/>
                </a:lnTo>
                <a:lnTo>
                  <a:pt x="46570" y="723899"/>
                </a:lnTo>
                <a:lnTo>
                  <a:pt x="28444" y="720241"/>
                </a:lnTo>
                <a:lnTo>
                  <a:pt x="13641" y="710264"/>
                </a:lnTo>
                <a:lnTo>
                  <a:pt x="3660" y="695466"/>
                </a:lnTo>
                <a:lnTo>
                  <a:pt x="0" y="677341"/>
                </a:lnTo>
                <a:lnTo>
                  <a:pt x="0" y="4657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37589" y="2836858"/>
            <a:ext cx="279400" cy="722630"/>
          </a:xfrm>
          <a:custGeom>
            <a:avLst/>
            <a:gdLst/>
            <a:ahLst/>
            <a:cxnLst/>
            <a:rect l="l" t="t" r="r" b="b"/>
            <a:pathLst>
              <a:path w="279400" h="722629">
                <a:moveTo>
                  <a:pt x="0" y="46570"/>
                </a:moveTo>
                <a:lnTo>
                  <a:pt x="3660" y="28444"/>
                </a:lnTo>
                <a:lnTo>
                  <a:pt x="13641" y="13641"/>
                </a:lnTo>
                <a:lnTo>
                  <a:pt x="28444" y="3660"/>
                </a:lnTo>
                <a:lnTo>
                  <a:pt x="46570" y="0"/>
                </a:lnTo>
                <a:lnTo>
                  <a:pt x="232829" y="0"/>
                </a:lnTo>
                <a:lnTo>
                  <a:pt x="250955" y="3660"/>
                </a:lnTo>
                <a:lnTo>
                  <a:pt x="265758" y="13641"/>
                </a:lnTo>
                <a:lnTo>
                  <a:pt x="275739" y="28444"/>
                </a:lnTo>
                <a:lnTo>
                  <a:pt x="279400" y="46570"/>
                </a:lnTo>
                <a:lnTo>
                  <a:pt x="279400" y="675754"/>
                </a:lnTo>
                <a:lnTo>
                  <a:pt x="275739" y="693878"/>
                </a:lnTo>
                <a:lnTo>
                  <a:pt x="265758" y="708677"/>
                </a:lnTo>
                <a:lnTo>
                  <a:pt x="250955" y="718654"/>
                </a:lnTo>
                <a:lnTo>
                  <a:pt x="232829" y="722312"/>
                </a:lnTo>
                <a:lnTo>
                  <a:pt x="46570" y="722312"/>
                </a:lnTo>
                <a:lnTo>
                  <a:pt x="28444" y="718654"/>
                </a:lnTo>
                <a:lnTo>
                  <a:pt x="13641" y="708677"/>
                </a:lnTo>
                <a:lnTo>
                  <a:pt x="3660" y="693878"/>
                </a:lnTo>
                <a:lnTo>
                  <a:pt x="0" y="675754"/>
                </a:lnTo>
                <a:lnTo>
                  <a:pt x="0" y="4657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37589" y="5006971"/>
            <a:ext cx="279400" cy="605155"/>
          </a:xfrm>
          <a:custGeom>
            <a:avLst/>
            <a:gdLst/>
            <a:ahLst/>
            <a:cxnLst/>
            <a:rect l="l" t="t" r="r" b="b"/>
            <a:pathLst>
              <a:path w="279400" h="605154">
                <a:moveTo>
                  <a:pt x="0" y="46570"/>
                </a:moveTo>
                <a:lnTo>
                  <a:pt x="3660" y="28444"/>
                </a:lnTo>
                <a:lnTo>
                  <a:pt x="13641" y="13641"/>
                </a:lnTo>
                <a:lnTo>
                  <a:pt x="28444" y="3660"/>
                </a:lnTo>
                <a:lnTo>
                  <a:pt x="46570" y="0"/>
                </a:lnTo>
                <a:lnTo>
                  <a:pt x="232829" y="0"/>
                </a:lnTo>
                <a:lnTo>
                  <a:pt x="250955" y="3660"/>
                </a:lnTo>
                <a:lnTo>
                  <a:pt x="265758" y="13641"/>
                </a:lnTo>
                <a:lnTo>
                  <a:pt x="275739" y="28444"/>
                </a:lnTo>
                <a:lnTo>
                  <a:pt x="279400" y="46570"/>
                </a:lnTo>
                <a:lnTo>
                  <a:pt x="279400" y="558279"/>
                </a:lnTo>
                <a:lnTo>
                  <a:pt x="275739" y="576403"/>
                </a:lnTo>
                <a:lnTo>
                  <a:pt x="265758" y="591202"/>
                </a:lnTo>
                <a:lnTo>
                  <a:pt x="250955" y="601179"/>
                </a:lnTo>
                <a:lnTo>
                  <a:pt x="232829" y="604837"/>
                </a:lnTo>
                <a:lnTo>
                  <a:pt x="46570" y="604837"/>
                </a:lnTo>
                <a:lnTo>
                  <a:pt x="28444" y="601179"/>
                </a:lnTo>
                <a:lnTo>
                  <a:pt x="13641" y="591202"/>
                </a:lnTo>
                <a:lnTo>
                  <a:pt x="3660" y="576403"/>
                </a:lnTo>
                <a:lnTo>
                  <a:pt x="0" y="558279"/>
                </a:lnTo>
                <a:lnTo>
                  <a:pt x="0" y="4657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18414" y="5491162"/>
            <a:ext cx="1525905" cy="241300"/>
          </a:xfrm>
          <a:custGeom>
            <a:avLst/>
            <a:gdLst/>
            <a:ahLst/>
            <a:cxnLst/>
            <a:rect l="l" t="t" r="r" b="b"/>
            <a:pathLst>
              <a:path w="1525904" h="241300">
                <a:moveTo>
                  <a:pt x="0" y="241300"/>
                </a:moveTo>
                <a:lnTo>
                  <a:pt x="1525586" y="241300"/>
                </a:lnTo>
                <a:lnTo>
                  <a:pt x="1525586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99050" y="5491162"/>
            <a:ext cx="2456180" cy="241300"/>
          </a:xfrm>
          <a:custGeom>
            <a:avLst/>
            <a:gdLst/>
            <a:ahLst/>
            <a:cxnLst/>
            <a:rect l="l" t="t" r="r" b="b"/>
            <a:pathLst>
              <a:path w="2456179" h="241300">
                <a:moveTo>
                  <a:pt x="0" y="241300"/>
                </a:moveTo>
                <a:lnTo>
                  <a:pt x="2455863" y="241300"/>
                </a:lnTo>
                <a:lnTo>
                  <a:pt x="2455863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82987" y="5491162"/>
            <a:ext cx="1452880" cy="241300"/>
          </a:xfrm>
          <a:custGeom>
            <a:avLst/>
            <a:gdLst/>
            <a:ahLst/>
            <a:cxnLst/>
            <a:rect l="l" t="t" r="r" b="b"/>
            <a:pathLst>
              <a:path w="1452879" h="241300">
                <a:moveTo>
                  <a:pt x="0" y="241300"/>
                </a:moveTo>
                <a:lnTo>
                  <a:pt x="1452562" y="241300"/>
                </a:lnTo>
                <a:lnTo>
                  <a:pt x="1452562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32764" y="1449381"/>
            <a:ext cx="473075" cy="300355"/>
          </a:xfrm>
          <a:custGeom>
            <a:avLst/>
            <a:gdLst/>
            <a:ahLst/>
            <a:cxnLst/>
            <a:rect l="l" t="t" r="r" b="b"/>
            <a:pathLst>
              <a:path w="473075" h="300355">
                <a:moveTo>
                  <a:pt x="0" y="50012"/>
                </a:moveTo>
                <a:lnTo>
                  <a:pt x="3929" y="30544"/>
                </a:lnTo>
                <a:lnTo>
                  <a:pt x="14646" y="14647"/>
                </a:lnTo>
                <a:lnTo>
                  <a:pt x="30539" y="3930"/>
                </a:lnTo>
                <a:lnTo>
                  <a:pt x="49999" y="0"/>
                </a:lnTo>
                <a:lnTo>
                  <a:pt x="423075" y="0"/>
                </a:lnTo>
                <a:lnTo>
                  <a:pt x="442535" y="3930"/>
                </a:lnTo>
                <a:lnTo>
                  <a:pt x="458428" y="14647"/>
                </a:lnTo>
                <a:lnTo>
                  <a:pt x="469145" y="30544"/>
                </a:lnTo>
                <a:lnTo>
                  <a:pt x="473075" y="50012"/>
                </a:lnTo>
                <a:lnTo>
                  <a:pt x="473075" y="250037"/>
                </a:lnTo>
                <a:lnTo>
                  <a:pt x="469145" y="269503"/>
                </a:lnTo>
                <a:lnTo>
                  <a:pt x="458428" y="285395"/>
                </a:lnTo>
                <a:lnTo>
                  <a:pt x="442535" y="296109"/>
                </a:lnTo>
                <a:lnTo>
                  <a:pt x="423075" y="300037"/>
                </a:lnTo>
                <a:lnTo>
                  <a:pt x="49999" y="300037"/>
                </a:lnTo>
                <a:lnTo>
                  <a:pt x="30539" y="296109"/>
                </a:lnTo>
                <a:lnTo>
                  <a:pt x="14646" y="285395"/>
                </a:lnTo>
                <a:lnTo>
                  <a:pt x="3929" y="269503"/>
                </a:lnTo>
                <a:lnTo>
                  <a:pt x="0" y="250037"/>
                </a:lnTo>
                <a:lnTo>
                  <a:pt x="0" y="50012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32250" y="1449381"/>
            <a:ext cx="474980" cy="300355"/>
          </a:xfrm>
          <a:custGeom>
            <a:avLst/>
            <a:gdLst/>
            <a:ahLst/>
            <a:cxnLst/>
            <a:rect l="l" t="t" r="r" b="b"/>
            <a:pathLst>
              <a:path w="474979" h="300355">
                <a:moveTo>
                  <a:pt x="0" y="50012"/>
                </a:moveTo>
                <a:lnTo>
                  <a:pt x="3930" y="30544"/>
                </a:lnTo>
                <a:lnTo>
                  <a:pt x="14647" y="14647"/>
                </a:lnTo>
                <a:lnTo>
                  <a:pt x="30544" y="3930"/>
                </a:lnTo>
                <a:lnTo>
                  <a:pt x="50012" y="0"/>
                </a:lnTo>
                <a:lnTo>
                  <a:pt x="424662" y="0"/>
                </a:lnTo>
                <a:lnTo>
                  <a:pt x="444122" y="3930"/>
                </a:lnTo>
                <a:lnTo>
                  <a:pt x="460016" y="14647"/>
                </a:lnTo>
                <a:lnTo>
                  <a:pt x="470732" y="30544"/>
                </a:lnTo>
                <a:lnTo>
                  <a:pt x="474662" y="50012"/>
                </a:lnTo>
                <a:lnTo>
                  <a:pt x="474662" y="250037"/>
                </a:lnTo>
                <a:lnTo>
                  <a:pt x="470732" y="269503"/>
                </a:lnTo>
                <a:lnTo>
                  <a:pt x="460016" y="285395"/>
                </a:lnTo>
                <a:lnTo>
                  <a:pt x="444122" y="296109"/>
                </a:lnTo>
                <a:lnTo>
                  <a:pt x="424662" y="300037"/>
                </a:lnTo>
                <a:lnTo>
                  <a:pt x="50012" y="300037"/>
                </a:lnTo>
                <a:lnTo>
                  <a:pt x="30544" y="296109"/>
                </a:lnTo>
                <a:lnTo>
                  <a:pt x="14647" y="285395"/>
                </a:lnTo>
                <a:lnTo>
                  <a:pt x="3930" y="269503"/>
                </a:lnTo>
                <a:lnTo>
                  <a:pt x="0" y="250037"/>
                </a:lnTo>
                <a:lnTo>
                  <a:pt x="0" y="50012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27425" y="1268412"/>
            <a:ext cx="5561330" cy="301625"/>
          </a:xfrm>
          <a:custGeom>
            <a:avLst/>
            <a:gdLst/>
            <a:ahLst/>
            <a:cxnLst/>
            <a:rect l="l" t="t" r="r" b="b"/>
            <a:pathLst>
              <a:path w="5561330" h="301625">
                <a:moveTo>
                  <a:pt x="0" y="0"/>
                </a:moveTo>
                <a:lnTo>
                  <a:pt x="5561012" y="0"/>
                </a:lnTo>
                <a:lnTo>
                  <a:pt x="5561012" y="301625"/>
                </a:lnTo>
                <a:lnTo>
                  <a:pt x="0" y="3016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06397" y="200234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xyl</a:t>
            </a:r>
            <a:r>
              <a:rPr sz="2400" spc="0" dirty="0">
                <a:latin typeface="Calibri"/>
                <a:cs typeface="Calibri"/>
              </a:rPr>
              <a:t>eem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67300" y="5478462"/>
            <a:ext cx="0" cy="633730"/>
          </a:xfrm>
          <a:custGeom>
            <a:avLst/>
            <a:gdLst/>
            <a:ahLst/>
            <a:cxnLst/>
            <a:rect l="l" t="t" r="r" b="b"/>
            <a:pathLst>
              <a:path h="633729">
                <a:moveTo>
                  <a:pt x="0" y="633412"/>
                </a:moveTo>
                <a:lnTo>
                  <a:pt x="0" y="0"/>
                </a:lnTo>
              </a:path>
            </a:pathLst>
          </a:custGeom>
          <a:ln w="635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72067" y="5319709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5">
                <a:moveTo>
                  <a:pt x="95237" y="0"/>
                </a:moveTo>
                <a:lnTo>
                  <a:pt x="0" y="190512"/>
                </a:lnTo>
                <a:lnTo>
                  <a:pt x="190500" y="190500"/>
                </a:lnTo>
                <a:lnTo>
                  <a:pt x="9523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86664" y="5478462"/>
            <a:ext cx="0" cy="633730"/>
          </a:xfrm>
          <a:custGeom>
            <a:avLst/>
            <a:gdLst/>
            <a:ahLst/>
            <a:cxnLst/>
            <a:rect l="l" t="t" r="r" b="b"/>
            <a:pathLst>
              <a:path h="633729">
                <a:moveTo>
                  <a:pt x="0" y="633412"/>
                </a:moveTo>
                <a:lnTo>
                  <a:pt x="0" y="0"/>
                </a:lnTo>
              </a:path>
            </a:pathLst>
          </a:custGeom>
          <a:ln w="635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91430" y="5319709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5">
                <a:moveTo>
                  <a:pt x="95237" y="0"/>
                </a:moveTo>
                <a:lnTo>
                  <a:pt x="0" y="190512"/>
                </a:lnTo>
                <a:lnTo>
                  <a:pt x="190500" y="190500"/>
                </a:lnTo>
                <a:lnTo>
                  <a:pt x="9523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76825" y="1427162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412"/>
                </a:moveTo>
                <a:lnTo>
                  <a:pt x="0" y="0"/>
                </a:lnTo>
              </a:path>
            </a:pathLst>
          </a:custGeom>
          <a:ln w="635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81592" y="1268408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4">
                <a:moveTo>
                  <a:pt x="95237" y="0"/>
                </a:moveTo>
                <a:lnTo>
                  <a:pt x="0" y="190512"/>
                </a:lnTo>
                <a:lnTo>
                  <a:pt x="190500" y="190499"/>
                </a:lnTo>
                <a:lnTo>
                  <a:pt x="9523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96189" y="1427162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412"/>
                </a:moveTo>
                <a:lnTo>
                  <a:pt x="0" y="0"/>
                </a:lnTo>
              </a:path>
            </a:pathLst>
          </a:custGeom>
          <a:ln w="635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00955" y="1268408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4">
                <a:moveTo>
                  <a:pt x="95237" y="0"/>
                </a:moveTo>
                <a:lnTo>
                  <a:pt x="0" y="190512"/>
                </a:lnTo>
                <a:lnTo>
                  <a:pt x="190500" y="190499"/>
                </a:lnTo>
                <a:lnTo>
                  <a:pt x="9523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78362" y="1268412"/>
            <a:ext cx="0" cy="697230"/>
          </a:xfrm>
          <a:custGeom>
            <a:avLst/>
            <a:gdLst/>
            <a:ahLst/>
            <a:cxnLst/>
            <a:rect l="l" t="t" r="r" b="b"/>
            <a:pathLst>
              <a:path h="697230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21212" y="194627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35600" y="1268412"/>
            <a:ext cx="0" cy="697230"/>
          </a:xfrm>
          <a:custGeom>
            <a:avLst/>
            <a:gdLst/>
            <a:ahLst/>
            <a:cxnLst/>
            <a:rect l="l" t="t" r="r" b="b"/>
            <a:pathLst>
              <a:path h="697230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78450" y="194627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64389" y="1268412"/>
            <a:ext cx="0" cy="697230"/>
          </a:xfrm>
          <a:custGeom>
            <a:avLst/>
            <a:gdLst/>
            <a:ahLst/>
            <a:cxnLst/>
            <a:rect l="l" t="t" r="r" b="b"/>
            <a:pathLst>
              <a:path h="697230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07239" y="194627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56550" y="1363662"/>
            <a:ext cx="0" cy="697230"/>
          </a:xfrm>
          <a:custGeom>
            <a:avLst/>
            <a:gdLst/>
            <a:ahLst/>
            <a:cxnLst/>
            <a:rect l="l" t="t" r="r" b="b"/>
            <a:pathLst>
              <a:path h="697230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99389" y="1268407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4">
                <a:moveTo>
                  <a:pt x="57162" y="0"/>
                </a:moveTo>
                <a:lnTo>
                  <a:pt x="0" y="114300"/>
                </a:lnTo>
                <a:lnTo>
                  <a:pt x="114300" y="114312"/>
                </a:lnTo>
                <a:lnTo>
                  <a:pt x="57162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06937" y="5138737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49787" y="58166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35600" y="5157787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78450" y="58356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35825" y="5157787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78675" y="58356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56550" y="5253037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912"/>
                </a:lnTo>
              </a:path>
            </a:pathLst>
          </a:custGeom>
          <a:ln w="381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99389" y="5157782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57162" y="0"/>
                </a:moveTo>
                <a:lnTo>
                  <a:pt x="0" y="114300"/>
                </a:lnTo>
                <a:lnTo>
                  <a:pt x="114300" y="114312"/>
                </a:lnTo>
                <a:lnTo>
                  <a:pt x="57162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482089" y="3370770"/>
            <a:ext cx="89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floëem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482089" y="4666170"/>
            <a:ext cx="86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adiaal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235450" y="3357562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612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62527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40202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2075" y="4221162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612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99152" y="41640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76827" y="41640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54814" y="2924175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612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81889" y="286701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59564" y="286701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20000" y="3789362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612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47077" y="37322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24752" y="37322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38687" y="3644900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887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62527" y="35877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643440" y="35877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72075" y="3789362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887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95915" y="37322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76827" y="37322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83477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64389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91439" y="414972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887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15277" y="409256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96189" y="409256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8518" y="1930628"/>
            <a:ext cx="449580" cy="3920490"/>
          </a:xfrm>
          <a:custGeom>
            <a:avLst/>
            <a:gdLst/>
            <a:ahLst/>
            <a:cxnLst/>
            <a:rect l="l" t="t" r="r" b="b"/>
            <a:pathLst>
              <a:path w="449579" h="3920490">
                <a:moveTo>
                  <a:pt x="0" y="3920172"/>
                </a:moveTo>
                <a:lnTo>
                  <a:pt x="449478" y="3920172"/>
                </a:lnTo>
                <a:lnTo>
                  <a:pt x="449478" y="0"/>
                </a:lnTo>
                <a:lnTo>
                  <a:pt x="0" y="0"/>
                </a:lnTo>
                <a:lnTo>
                  <a:pt x="0" y="3920172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1307" y="1930628"/>
            <a:ext cx="1431925" cy="3920490"/>
          </a:xfrm>
          <a:custGeom>
            <a:avLst/>
            <a:gdLst/>
            <a:ahLst/>
            <a:cxnLst/>
            <a:rect l="l" t="t" r="r" b="b"/>
            <a:pathLst>
              <a:path w="1431925" h="3920490">
                <a:moveTo>
                  <a:pt x="0" y="0"/>
                </a:moveTo>
                <a:lnTo>
                  <a:pt x="1431378" y="0"/>
                </a:lnTo>
                <a:lnTo>
                  <a:pt x="1431378" y="3920172"/>
                </a:lnTo>
                <a:lnTo>
                  <a:pt x="0" y="3920172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2248" y="1930633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4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2248" y="271386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2248" y="3498437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2248" y="4283002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8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8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2248" y="506623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1308" y="1930628"/>
            <a:ext cx="281305" cy="3920490"/>
          </a:xfrm>
          <a:custGeom>
            <a:avLst/>
            <a:gdLst/>
            <a:ahLst/>
            <a:cxnLst/>
            <a:rect l="l" t="t" r="r" b="b"/>
            <a:pathLst>
              <a:path w="281304" h="3920490">
                <a:moveTo>
                  <a:pt x="0" y="3920172"/>
                </a:moveTo>
                <a:lnTo>
                  <a:pt x="281076" y="3920172"/>
                </a:lnTo>
                <a:lnTo>
                  <a:pt x="281076" y="0"/>
                </a:lnTo>
                <a:lnTo>
                  <a:pt x="0" y="0"/>
                </a:lnTo>
                <a:lnTo>
                  <a:pt x="0" y="392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660" y="1930633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4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660" y="271386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660" y="3498437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8660" y="4283002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8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8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660" y="506623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7724" y="1930628"/>
            <a:ext cx="281305" cy="3920490"/>
          </a:xfrm>
          <a:custGeom>
            <a:avLst/>
            <a:gdLst/>
            <a:ahLst/>
            <a:cxnLst/>
            <a:rect l="l" t="t" r="r" b="b"/>
            <a:pathLst>
              <a:path w="281304" h="3920490">
                <a:moveTo>
                  <a:pt x="0" y="3920172"/>
                </a:moveTo>
                <a:lnTo>
                  <a:pt x="281076" y="3920172"/>
                </a:lnTo>
                <a:lnTo>
                  <a:pt x="281076" y="0"/>
                </a:lnTo>
                <a:lnTo>
                  <a:pt x="0" y="0"/>
                </a:lnTo>
                <a:lnTo>
                  <a:pt x="0" y="392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1175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1175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1175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1175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1175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7445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7445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7445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7445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27445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0235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0235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0235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0235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0235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3964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3964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3964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3964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3964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6924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2362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3195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8633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6613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9573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12884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95844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81311" y="180961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1646" y="168860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8363" y="1809619"/>
            <a:ext cx="474345" cy="723900"/>
          </a:xfrm>
          <a:custGeom>
            <a:avLst/>
            <a:gdLst/>
            <a:ahLst/>
            <a:cxnLst/>
            <a:rect l="l" t="t" r="r" b="b"/>
            <a:pathLst>
              <a:path w="474345" h="723900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644359"/>
                </a:lnTo>
                <a:lnTo>
                  <a:pt x="468030" y="675125"/>
                </a:lnTo>
                <a:lnTo>
                  <a:pt x="451089" y="700251"/>
                </a:lnTo>
                <a:lnTo>
                  <a:pt x="425964" y="717192"/>
                </a:lnTo>
                <a:lnTo>
                  <a:pt x="395198" y="723404"/>
                </a:lnTo>
                <a:lnTo>
                  <a:pt x="79044" y="723404"/>
                </a:lnTo>
                <a:lnTo>
                  <a:pt x="48273" y="717192"/>
                </a:lnTo>
                <a:lnTo>
                  <a:pt x="23148" y="700251"/>
                </a:lnTo>
                <a:lnTo>
                  <a:pt x="6210" y="675125"/>
                </a:lnTo>
                <a:lnTo>
                  <a:pt x="0" y="644359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81311" y="241333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1646" y="229232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363" y="253301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81311" y="301572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1646" y="289604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8363" y="3136733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81311" y="3619441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71646" y="349843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8363" y="3740451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81311" y="422182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71646" y="410214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48363" y="4342838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81311" y="482554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71646" y="470453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48363" y="494655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81311" y="542926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71646" y="530825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48363" y="5548953"/>
            <a:ext cx="474345" cy="422909"/>
          </a:xfrm>
          <a:custGeom>
            <a:avLst/>
            <a:gdLst/>
            <a:ahLst/>
            <a:cxnLst/>
            <a:rect l="l" t="t" r="r" b="b"/>
            <a:pathLst>
              <a:path w="474345" h="422910">
                <a:moveTo>
                  <a:pt x="0" y="70472"/>
                </a:moveTo>
                <a:lnTo>
                  <a:pt x="5539" y="43039"/>
                </a:lnTo>
                <a:lnTo>
                  <a:pt x="20643" y="20639"/>
                </a:lnTo>
                <a:lnTo>
                  <a:pt x="43044" y="5537"/>
                </a:lnTo>
                <a:lnTo>
                  <a:pt x="70472" y="0"/>
                </a:lnTo>
                <a:lnTo>
                  <a:pt x="403758" y="0"/>
                </a:lnTo>
                <a:lnTo>
                  <a:pt x="431193" y="5537"/>
                </a:lnTo>
                <a:lnTo>
                  <a:pt x="453597" y="20639"/>
                </a:lnTo>
                <a:lnTo>
                  <a:pt x="468704" y="43039"/>
                </a:lnTo>
                <a:lnTo>
                  <a:pt x="474243" y="70472"/>
                </a:lnTo>
                <a:lnTo>
                  <a:pt x="474243" y="352386"/>
                </a:lnTo>
                <a:lnTo>
                  <a:pt x="468704" y="379819"/>
                </a:lnTo>
                <a:lnTo>
                  <a:pt x="453597" y="402220"/>
                </a:lnTo>
                <a:lnTo>
                  <a:pt x="431193" y="417321"/>
                </a:lnTo>
                <a:lnTo>
                  <a:pt x="403758" y="422859"/>
                </a:lnTo>
                <a:lnTo>
                  <a:pt x="70472" y="422859"/>
                </a:lnTo>
                <a:lnTo>
                  <a:pt x="43044" y="417321"/>
                </a:lnTo>
                <a:lnTo>
                  <a:pt x="20643" y="402220"/>
                </a:lnTo>
                <a:lnTo>
                  <a:pt x="5539" y="379819"/>
                </a:lnTo>
                <a:lnTo>
                  <a:pt x="0" y="352386"/>
                </a:lnTo>
                <a:lnTo>
                  <a:pt x="0" y="70472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08768" y="1930628"/>
            <a:ext cx="448309" cy="3920490"/>
          </a:xfrm>
          <a:custGeom>
            <a:avLst/>
            <a:gdLst/>
            <a:ahLst/>
            <a:cxnLst/>
            <a:rect l="l" t="t" r="r" b="b"/>
            <a:pathLst>
              <a:path w="448310" h="3920490">
                <a:moveTo>
                  <a:pt x="0" y="0"/>
                </a:moveTo>
                <a:lnTo>
                  <a:pt x="448233" y="0"/>
                </a:lnTo>
                <a:lnTo>
                  <a:pt x="448233" y="3920172"/>
                </a:lnTo>
                <a:lnTo>
                  <a:pt x="0" y="3920172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08524" y="211147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08524" y="2713865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08524" y="331758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08524" y="3921300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08524" y="452368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8524" y="512740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08769" y="211147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08769" y="2713865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08769" y="331758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8769" y="3921300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8769" y="452368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8769" y="512740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8769" y="5729799"/>
            <a:ext cx="474345" cy="242570"/>
          </a:xfrm>
          <a:custGeom>
            <a:avLst/>
            <a:gdLst/>
            <a:ahLst/>
            <a:cxnLst/>
            <a:rect l="l" t="t" r="r" b="b"/>
            <a:pathLst>
              <a:path w="474345" h="242570">
                <a:moveTo>
                  <a:pt x="0" y="40335"/>
                </a:moveTo>
                <a:lnTo>
                  <a:pt x="3169" y="24635"/>
                </a:lnTo>
                <a:lnTo>
                  <a:pt x="11814" y="11814"/>
                </a:lnTo>
                <a:lnTo>
                  <a:pt x="24635" y="3169"/>
                </a:lnTo>
                <a:lnTo>
                  <a:pt x="40335" y="0"/>
                </a:lnTo>
                <a:lnTo>
                  <a:pt x="433895" y="0"/>
                </a:lnTo>
                <a:lnTo>
                  <a:pt x="449602" y="3169"/>
                </a:lnTo>
                <a:lnTo>
                  <a:pt x="462427" y="11814"/>
                </a:lnTo>
                <a:lnTo>
                  <a:pt x="471073" y="24635"/>
                </a:lnTo>
                <a:lnTo>
                  <a:pt x="474243" y="40335"/>
                </a:lnTo>
                <a:lnTo>
                  <a:pt x="474243" y="201676"/>
                </a:lnTo>
                <a:lnTo>
                  <a:pt x="471073" y="217375"/>
                </a:lnTo>
                <a:lnTo>
                  <a:pt x="462427" y="230197"/>
                </a:lnTo>
                <a:lnTo>
                  <a:pt x="449602" y="238841"/>
                </a:lnTo>
                <a:lnTo>
                  <a:pt x="433895" y="242011"/>
                </a:lnTo>
                <a:lnTo>
                  <a:pt x="40335" y="242011"/>
                </a:lnTo>
                <a:lnTo>
                  <a:pt x="24635" y="238841"/>
                </a:lnTo>
                <a:lnTo>
                  <a:pt x="11814" y="230197"/>
                </a:lnTo>
                <a:lnTo>
                  <a:pt x="3169" y="217375"/>
                </a:lnTo>
                <a:lnTo>
                  <a:pt x="0" y="201676"/>
                </a:lnTo>
                <a:lnTo>
                  <a:pt x="0" y="40335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08524" y="5729802"/>
            <a:ext cx="474345" cy="302260"/>
          </a:xfrm>
          <a:custGeom>
            <a:avLst/>
            <a:gdLst/>
            <a:ahLst/>
            <a:cxnLst/>
            <a:rect l="l" t="t" r="r" b="b"/>
            <a:pathLst>
              <a:path w="474345" h="302260">
                <a:moveTo>
                  <a:pt x="0" y="50304"/>
                </a:moveTo>
                <a:lnTo>
                  <a:pt x="3954" y="30721"/>
                </a:lnTo>
                <a:lnTo>
                  <a:pt x="14736" y="14732"/>
                </a:lnTo>
                <a:lnTo>
                  <a:pt x="30727" y="3952"/>
                </a:lnTo>
                <a:lnTo>
                  <a:pt x="50304" y="0"/>
                </a:lnTo>
                <a:lnTo>
                  <a:pt x="423926" y="0"/>
                </a:lnTo>
                <a:lnTo>
                  <a:pt x="443510" y="3952"/>
                </a:lnTo>
                <a:lnTo>
                  <a:pt x="459505" y="14732"/>
                </a:lnTo>
                <a:lnTo>
                  <a:pt x="470288" y="30721"/>
                </a:lnTo>
                <a:lnTo>
                  <a:pt x="474243" y="50304"/>
                </a:lnTo>
                <a:lnTo>
                  <a:pt x="474243" y="251548"/>
                </a:lnTo>
                <a:lnTo>
                  <a:pt x="470288" y="271126"/>
                </a:lnTo>
                <a:lnTo>
                  <a:pt x="459505" y="287116"/>
                </a:lnTo>
                <a:lnTo>
                  <a:pt x="443510" y="297899"/>
                </a:lnTo>
                <a:lnTo>
                  <a:pt x="423926" y="301853"/>
                </a:lnTo>
                <a:lnTo>
                  <a:pt x="50304" y="301853"/>
                </a:lnTo>
                <a:lnTo>
                  <a:pt x="30727" y="297899"/>
                </a:lnTo>
                <a:lnTo>
                  <a:pt x="14736" y="287116"/>
                </a:lnTo>
                <a:lnTo>
                  <a:pt x="3954" y="271126"/>
                </a:lnTo>
                <a:lnTo>
                  <a:pt x="0" y="251548"/>
                </a:lnTo>
                <a:lnTo>
                  <a:pt x="0" y="5030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99214" y="1749789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99214" y="2473186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99214" y="4644707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1"/>
                </a:lnTo>
                <a:lnTo>
                  <a:pt x="46634" y="723391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99214" y="3921310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9214" y="3196583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44"/>
                </a:lnTo>
                <a:lnTo>
                  <a:pt x="276167" y="694904"/>
                </a:lnTo>
                <a:lnTo>
                  <a:pt x="266172" y="709731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1"/>
                </a:lnTo>
                <a:lnTo>
                  <a:pt x="3664" y="694904"/>
                </a:lnTo>
                <a:lnTo>
                  <a:pt x="0" y="676744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9214" y="5368103"/>
            <a:ext cx="280035" cy="603885"/>
          </a:xfrm>
          <a:custGeom>
            <a:avLst/>
            <a:gdLst/>
            <a:ahLst/>
            <a:cxnLst/>
            <a:rect l="l" t="t" r="r" b="b"/>
            <a:pathLst>
              <a:path w="280035" h="603885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557072"/>
                </a:lnTo>
                <a:lnTo>
                  <a:pt x="276167" y="575225"/>
                </a:lnTo>
                <a:lnTo>
                  <a:pt x="266172" y="590048"/>
                </a:lnTo>
                <a:lnTo>
                  <a:pt x="251349" y="600042"/>
                </a:lnTo>
                <a:lnTo>
                  <a:pt x="233197" y="603707"/>
                </a:lnTo>
                <a:lnTo>
                  <a:pt x="46634" y="603707"/>
                </a:lnTo>
                <a:lnTo>
                  <a:pt x="28482" y="600042"/>
                </a:lnTo>
                <a:lnTo>
                  <a:pt x="13658" y="590048"/>
                </a:lnTo>
                <a:lnTo>
                  <a:pt x="3664" y="575225"/>
                </a:lnTo>
                <a:lnTo>
                  <a:pt x="0" y="557072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13717" y="1749789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13717" y="2473186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13717" y="4644707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1"/>
                </a:lnTo>
                <a:lnTo>
                  <a:pt x="46634" y="723391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13717" y="3921310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13717" y="3196583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44"/>
                </a:lnTo>
                <a:lnTo>
                  <a:pt x="276167" y="694904"/>
                </a:lnTo>
                <a:lnTo>
                  <a:pt x="266172" y="709731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1"/>
                </a:lnTo>
                <a:lnTo>
                  <a:pt x="3664" y="694904"/>
                </a:lnTo>
                <a:lnTo>
                  <a:pt x="0" y="676744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13717" y="5368103"/>
            <a:ext cx="280035" cy="603885"/>
          </a:xfrm>
          <a:custGeom>
            <a:avLst/>
            <a:gdLst/>
            <a:ahLst/>
            <a:cxnLst/>
            <a:rect l="l" t="t" r="r" b="b"/>
            <a:pathLst>
              <a:path w="280034" h="603885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557072"/>
                </a:lnTo>
                <a:lnTo>
                  <a:pt x="276167" y="575225"/>
                </a:lnTo>
                <a:lnTo>
                  <a:pt x="266172" y="590048"/>
                </a:lnTo>
                <a:lnTo>
                  <a:pt x="251349" y="600042"/>
                </a:lnTo>
                <a:lnTo>
                  <a:pt x="233197" y="603707"/>
                </a:lnTo>
                <a:lnTo>
                  <a:pt x="46634" y="603707"/>
                </a:lnTo>
                <a:lnTo>
                  <a:pt x="28482" y="600042"/>
                </a:lnTo>
                <a:lnTo>
                  <a:pt x="13658" y="590048"/>
                </a:lnTo>
                <a:lnTo>
                  <a:pt x="3664" y="575225"/>
                </a:lnTo>
                <a:lnTo>
                  <a:pt x="0" y="557072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67575" y="5850801"/>
            <a:ext cx="1552575" cy="242570"/>
          </a:xfrm>
          <a:custGeom>
            <a:avLst/>
            <a:gdLst/>
            <a:ahLst/>
            <a:cxnLst/>
            <a:rect l="l" t="t" r="r" b="b"/>
            <a:pathLst>
              <a:path w="1552575" h="242570">
                <a:moveTo>
                  <a:pt x="0" y="242023"/>
                </a:moveTo>
                <a:lnTo>
                  <a:pt x="1552575" y="242023"/>
                </a:lnTo>
                <a:lnTo>
                  <a:pt x="1552575" y="0"/>
                </a:lnTo>
                <a:lnTo>
                  <a:pt x="0" y="0"/>
                </a:lnTo>
                <a:lnTo>
                  <a:pt x="0" y="24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48212" y="5850801"/>
            <a:ext cx="2456180" cy="242570"/>
          </a:xfrm>
          <a:custGeom>
            <a:avLst/>
            <a:gdLst/>
            <a:ahLst/>
            <a:cxnLst/>
            <a:rect l="l" t="t" r="r" b="b"/>
            <a:pathLst>
              <a:path w="2456179" h="242570">
                <a:moveTo>
                  <a:pt x="0" y="242023"/>
                </a:moveTo>
                <a:lnTo>
                  <a:pt x="2455862" y="242023"/>
                </a:lnTo>
                <a:lnTo>
                  <a:pt x="2455862" y="0"/>
                </a:lnTo>
                <a:lnTo>
                  <a:pt x="0" y="0"/>
                </a:lnTo>
                <a:lnTo>
                  <a:pt x="0" y="24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59289" y="5850801"/>
            <a:ext cx="1425575" cy="242570"/>
          </a:xfrm>
          <a:custGeom>
            <a:avLst/>
            <a:gdLst/>
            <a:ahLst/>
            <a:cxnLst/>
            <a:rect l="l" t="t" r="r" b="b"/>
            <a:pathLst>
              <a:path w="1425575" h="242570">
                <a:moveTo>
                  <a:pt x="0" y="242023"/>
                </a:moveTo>
                <a:lnTo>
                  <a:pt x="1425422" y="242023"/>
                </a:lnTo>
                <a:lnTo>
                  <a:pt x="1425422" y="0"/>
                </a:lnTo>
                <a:lnTo>
                  <a:pt x="0" y="0"/>
                </a:lnTo>
                <a:lnTo>
                  <a:pt x="0" y="24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08524" y="1809623"/>
            <a:ext cx="474345" cy="300990"/>
          </a:xfrm>
          <a:custGeom>
            <a:avLst/>
            <a:gdLst/>
            <a:ahLst/>
            <a:cxnLst/>
            <a:rect l="l" t="t" r="r" b="b"/>
            <a:pathLst>
              <a:path w="474345" h="300989">
                <a:moveTo>
                  <a:pt x="0" y="50088"/>
                </a:moveTo>
                <a:lnTo>
                  <a:pt x="3936" y="30593"/>
                </a:lnTo>
                <a:lnTo>
                  <a:pt x="14671" y="14671"/>
                </a:lnTo>
                <a:lnTo>
                  <a:pt x="30593" y="3936"/>
                </a:lnTo>
                <a:lnTo>
                  <a:pt x="50088" y="0"/>
                </a:lnTo>
                <a:lnTo>
                  <a:pt x="424154" y="0"/>
                </a:lnTo>
                <a:lnTo>
                  <a:pt x="443650" y="3936"/>
                </a:lnTo>
                <a:lnTo>
                  <a:pt x="459571" y="14671"/>
                </a:lnTo>
                <a:lnTo>
                  <a:pt x="470306" y="30593"/>
                </a:lnTo>
                <a:lnTo>
                  <a:pt x="474243" y="50088"/>
                </a:lnTo>
                <a:lnTo>
                  <a:pt x="474243" y="250444"/>
                </a:lnTo>
                <a:lnTo>
                  <a:pt x="470306" y="269939"/>
                </a:lnTo>
                <a:lnTo>
                  <a:pt x="459571" y="285861"/>
                </a:lnTo>
                <a:lnTo>
                  <a:pt x="443650" y="296596"/>
                </a:lnTo>
                <a:lnTo>
                  <a:pt x="424154" y="300532"/>
                </a:lnTo>
                <a:lnTo>
                  <a:pt x="50088" y="300532"/>
                </a:lnTo>
                <a:lnTo>
                  <a:pt x="30593" y="296596"/>
                </a:lnTo>
                <a:lnTo>
                  <a:pt x="14671" y="285861"/>
                </a:lnTo>
                <a:lnTo>
                  <a:pt x="3936" y="269939"/>
                </a:lnTo>
                <a:lnTo>
                  <a:pt x="0" y="250444"/>
                </a:lnTo>
                <a:lnTo>
                  <a:pt x="0" y="5008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08769" y="1809623"/>
            <a:ext cx="474345" cy="300990"/>
          </a:xfrm>
          <a:custGeom>
            <a:avLst/>
            <a:gdLst/>
            <a:ahLst/>
            <a:cxnLst/>
            <a:rect l="l" t="t" r="r" b="b"/>
            <a:pathLst>
              <a:path w="474345" h="300989">
                <a:moveTo>
                  <a:pt x="0" y="50088"/>
                </a:moveTo>
                <a:lnTo>
                  <a:pt x="3936" y="30593"/>
                </a:lnTo>
                <a:lnTo>
                  <a:pt x="14671" y="14671"/>
                </a:lnTo>
                <a:lnTo>
                  <a:pt x="30593" y="3936"/>
                </a:lnTo>
                <a:lnTo>
                  <a:pt x="50088" y="0"/>
                </a:lnTo>
                <a:lnTo>
                  <a:pt x="424154" y="0"/>
                </a:lnTo>
                <a:lnTo>
                  <a:pt x="443650" y="3936"/>
                </a:lnTo>
                <a:lnTo>
                  <a:pt x="459571" y="14671"/>
                </a:lnTo>
                <a:lnTo>
                  <a:pt x="470306" y="30593"/>
                </a:lnTo>
                <a:lnTo>
                  <a:pt x="474243" y="50088"/>
                </a:lnTo>
                <a:lnTo>
                  <a:pt x="474243" y="250444"/>
                </a:lnTo>
                <a:lnTo>
                  <a:pt x="470306" y="269939"/>
                </a:lnTo>
                <a:lnTo>
                  <a:pt x="459571" y="285861"/>
                </a:lnTo>
                <a:lnTo>
                  <a:pt x="443650" y="296596"/>
                </a:lnTo>
                <a:lnTo>
                  <a:pt x="424154" y="300532"/>
                </a:lnTo>
                <a:lnTo>
                  <a:pt x="50088" y="300532"/>
                </a:lnTo>
                <a:lnTo>
                  <a:pt x="30593" y="296596"/>
                </a:lnTo>
                <a:lnTo>
                  <a:pt x="14671" y="285861"/>
                </a:lnTo>
                <a:lnTo>
                  <a:pt x="3936" y="269939"/>
                </a:lnTo>
                <a:lnTo>
                  <a:pt x="0" y="250444"/>
                </a:lnTo>
                <a:lnTo>
                  <a:pt x="0" y="5008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86625" y="1628775"/>
            <a:ext cx="1478280" cy="302260"/>
          </a:xfrm>
          <a:custGeom>
            <a:avLst/>
            <a:gdLst/>
            <a:ahLst/>
            <a:cxnLst/>
            <a:rect l="l" t="t" r="r" b="b"/>
            <a:pathLst>
              <a:path w="1478279" h="302260">
                <a:moveTo>
                  <a:pt x="0" y="301853"/>
                </a:moveTo>
                <a:lnTo>
                  <a:pt x="1477810" y="301853"/>
                </a:lnTo>
                <a:lnTo>
                  <a:pt x="1477810" y="0"/>
                </a:lnTo>
                <a:lnTo>
                  <a:pt x="0" y="0"/>
                </a:lnTo>
                <a:lnTo>
                  <a:pt x="0" y="301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67262" y="1628775"/>
            <a:ext cx="2418080" cy="302260"/>
          </a:xfrm>
          <a:custGeom>
            <a:avLst/>
            <a:gdLst/>
            <a:ahLst/>
            <a:cxnLst/>
            <a:rect l="l" t="t" r="r" b="b"/>
            <a:pathLst>
              <a:path w="2418079" h="302260">
                <a:moveTo>
                  <a:pt x="0" y="301853"/>
                </a:moveTo>
                <a:lnTo>
                  <a:pt x="2417762" y="301853"/>
                </a:lnTo>
                <a:lnTo>
                  <a:pt x="2417762" y="0"/>
                </a:lnTo>
                <a:lnTo>
                  <a:pt x="0" y="0"/>
                </a:lnTo>
                <a:lnTo>
                  <a:pt x="0" y="301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03575" y="1628775"/>
            <a:ext cx="1462405" cy="302260"/>
          </a:xfrm>
          <a:custGeom>
            <a:avLst/>
            <a:gdLst/>
            <a:ahLst/>
            <a:cxnLst/>
            <a:rect l="l" t="t" r="r" b="b"/>
            <a:pathLst>
              <a:path w="1462404" h="302260">
                <a:moveTo>
                  <a:pt x="0" y="301853"/>
                </a:moveTo>
                <a:lnTo>
                  <a:pt x="1462087" y="301853"/>
                </a:lnTo>
                <a:lnTo>
                  <a:pt x="1462087" y="0"/>
                </a:lnTo>
                <a:lnTo>
                  <a:pt x="0" y="0"/>
                </a:lnTo>
                <a:lnTo>
                  <a:pt x="0" y="301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16462" y="159543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538162"/>
                </a:moveTo>
                <a:lnTo>
                  <a:pt x="0" y="0"/>
                </a:lnTo>
              </a:path>
            </a:pathLst>
          </a:custGeom>
          <a:ln w="1016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4091" y="1341440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52374" y="0"/>
                </a:moveTo>
                <a:lnTo>
                  <a:pt x="0" y="304812"/>
                </a:lnTo>
                <a:lnTo>
                  <a:pt x="304800" y="304787"/>
                </a:lnTo>
                <a:lnTo>
                  <a:pt x="1523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72225" y="335756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94552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16465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35825" y="159543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538162"/>
                </a:moveTo>
                <a:lnTo>
                  <a:pt x="0" y="0"/>
                </a:lnTo>
              </a:path>
            </a:pathLst>
          </a:custGeom>
          <a:ln w="1016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83452" y="1341440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52374" y="0"/>
                </a:moveTo>
                <a:lnTo>
                  <a:pt x="0" y="304812"/>
                </a:lnTo>
                <a:lnTo>
                  <a:pt x="304800" y="304787"/>
                </a:lnTo>
                <a:lnTo>
                  <a:pt x="1523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00788" y="5229225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23114" y="517206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16465" y="517206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35827" y="43799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35827" y="29400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852862" y="443706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75190" y="43799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52862" y="299720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75190" y="29400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16462" y="581977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95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21230" y="5661021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5">
                <a:moveTo>
                  <a:pt x="95237" y="0"/>
                </a:moveTo>
                <a:lnTo>
                  <a:pt x="0" y="190512"/>
                </a:lnTo>
                <a:lnTo>
                  <a:pt x="190500" y="190500"/>
                </a:lnTo>
                <a:lnTo>
                  <a:pt x="95237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35825" y="581977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95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40592" y="5661021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5">
                <a:moveTo>
                  <a:pt x="95237" y="0"/>
                </a:moveTo>
                <a:lnTo>
                  <a:pt x="0" y="190512"/>
                </a:lnTo>
                <a:lnTo>
                  <a:pt x="190500" y="190500"/>
                </a:lnTo>
                <a:lnTo>
                  <a:pt x="95237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5082540" y="5967729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opname door</a:t>
            </a:r>
            <a:r>
              <a:rPr sz="1800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wortel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06114" y="2794507"/>
            <a:ext cx="25730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 indent="-1143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transpiratie</a:t>
            </a:r>
            <a:endParaRPr sz="2400">
              <a:latin typeface="Calibri"/>
              <a:cs typeface="Calibri"/>
            </a:endParaRPr>
          </a:p>
          <a:p>
            <a:pPr marL="12700" marR="5080" indent="641350">
              <a:lnSpc>
                <a:spcPct val="200000"/>
              </a:lnSpc>
            </a:pPr>
            <a:r>
              <a:rPr sz="2400" b="1" spc="-10" dirty="0">
                <a:solidFill>
                  <a:srgbClr val="006600"/>
                </a:solidFill>
                <a:latin typeface="Calibri"/>
                <a:cs typeface="Calibri"/>
              </a:rPr>
              <a:t>hoger </a:t>
            </a:r>
            <a:r>
              <a:rPr sz="2400" spc="-5" dirty="0">
                <a:latin typeface="Calibri"/>
                <a:cs typeface="Calibri"/>
              </a:rPr>
              <a:t>dan  opname </a:t>
            </a:r>
            <a:r>
              <a:rPr sz="2400" spc="-10" dirty="0">
                <a:latin typeface="Calibri"/>
                <a:cs typeface="Calibri"/>
              </a:rPr>
              <a:t>door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wortel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2" name="object 122"/>
          <p:cNvSpPr txBox="1">
            <a:spLocks noGrp="1"/>
          </p:cNvSpPr>
          <p:nvPr>
            <p:ph type="title"/>
          </p:nvPr>
        </p:nvSpPr>
        <p:spPr>
          <a:xfrm>
            <a:off x="762952" y="414972"/>
            <a:ext cx="7970520" cy="117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Radiaal </a:t>
            </a:r>
            <a:r>
              <a:rPr spc="-15" dirty="0"/>
              <a:t>transport: tijdsvertraging </a:t>
            </a:r>
            <a:r>
              <a:rPr spc="-5" dirty="0"/>
              <a:t>tussen </a:t>
            </a:r>
            <a:r>
              <a:rPr spc="-20" dirty="0"/>
              <a:t>transpiratie </a:t>
            </a:r>
            <a:r>
              <a:rPr spc="-5" dirty="0"/>
              <a:t>en  </a:t>
            </a:r>
            <a:r>
              <a:rPr spc="-20" dirty="0"/>
              <a:t>wateropname </a:t>
            </a:r>
            <a:r>
              <a:rPr spc="-5" dirty="0"/>
              <a:t>door</a:t>
            </a:r>
            <a:r>
              <a:rPr spc="0" dirty="0"/>
              <a:t> </a:t>
            </a:r>
            <a:r>
              <a:rPr spc="-15" dirty="0"/>
              <a:t>wortel</a:t>
            </a:r>
          </a:p>
          <a:p>
            <a:pPr marL="4763770">
              <a:lnSpc>
                <a:spcPct val="100000"/>
              </a:lnSpc>
              <a:spcBef>
                <a:spcPts val="140"/>
              </a:spcBef>
            </a:pPr>
            <a:r>
              <a:rPr sz="1800" spc="-10" dirty="0">
                <a:solidFill>
                  <a:srgbClr val="006600"/>
                </a:solidFill>
              </a:rPr>
              <a:t>transpiratie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414972"/>
            <a:ext cx="7970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Radiaal </a:t>
            </a:r>
            <a:r>
              <a:rPr spc="-15" dirty="0"/>
              <a:t>transport: tijdsvertraging </a:t>
            </a:r>
            <a:r>
              <a:rPr spc="-5" dirty="0"/>
              <a:t>tussen </a:t>
            </a:r>
            <a:r>
              <a:rPr spc="-20" dirty="0"/>
              <a:t>transpiratie </a:t>
            </a:r>
            <a:r>
              <a:rPr spc="-5" dirty="0"/>
              <a:t>en  </a:t>
            </a:r>
            <a:r>
              <a:rPr spc="-20" dirty="0"/>
              <a:t>wateropname </a:t>
            </a:r>
            <a:r>
              <a:rPr spc="-5" dirty="0"/>
              <a:t>door</a:t>
            </a:r>
            <a:r>
              <a:rPr spc="0" dirty="0"/>
              <a:t> </a:t>
            </a:r>
            <a:r>
              <a:rPr spc="-15" dirty="0"/>
              <a:t>wortel</a:t>
            </a:r>
          </a:p>
        </p:txBody>
      </p:sp>
      <p:sp>
        <p:nvSpPr>
          <p:cNvPr id="3" name="object 3"/>
          <p:cNvSpPr/>
          <p:nvPr/>
        </p:nvSpPr>
        <p:spPr>
          <a:xfrm>
            <a:off x="7808518" y="1930628"/>
            <a:ext cx="449580" cy="3920490"/>
          </a:xfrm>
          <a:custGeom>
            <a:avLst/>
            <a:gdLst/>
            <a:ahLst/>
            <a:cxnLst/>
            <a:rect l="l" t="t" r="r" b="b"/>
            <a:pathLst>
              <a:path w="449579" h="3920490">
                <a:moveTo>
                  <a:pt x="0" y="3920172"/>
                </a:moveTo>
                <a:lnTo>
                  <a:pt x="449478" y="3920172"/>
                </a:lnTo>
                <a:lnTo>
                  <a:pt x="449478" y="0"/>
                </a:lnTo>
                <a:lnTo>
                  <a:pt x="0" y="0"/>
                </a:lnTo>
                <a:lnTo>
                  <a:pt x="0" y="3920172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1307" y="1930628"/>
            <a:ext cx="1431925" cy="3920490"/>
          </a:xfrm>
          <a:custGeom>
            <a:avLst/>
            <a:gdLst/>
            <a:ahLst/>
            <a:cxnLst/>
            <a:rect l="l" t="t" r="r" b="b"/>
            <a:pathLst>
              <a:path w="1431925" h="3920490">
                <a:moveTo>
                  <a:pt x="0" y="0"/>
                </a:moveTo>
                <a:lnTo>
                  <a:pt x="1431378" y="0"/>
                </a:lnTo>
                <a:lnTo>
                  <a:pt x="1431378" y="3920172"/>
                </a:lnTo>
                <a:lnTo>
                  <a:pt x="0" y="3920172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2248" y="1930633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4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2248" y="271386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2248" y="3498437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2248" y="4283002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8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8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2248" y="506623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5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1308" y="1930628"/>
            <a:ext cx="281305" cy="3920490"/>
          </a:xfrm>
          <a:custGeom>
            <a:avLst/>
            <a:gdLst/>
            <a:ahLst/>
            <a:cxnLst/>
            <a:rect l="l" t="t" r="r" b="b"/>
            <a:pathLst>
              <a:path w="281304" h="3920490">
                <a:moveTo>
                  <a:pt x="0" y="3920172"/>
                </a:moveTo>
                <a:lnTo>
                  <a:pt x="281076" y="3920172"/>
                </a:lnTo>
                <a:lnTo>
                  <a:pt x="281076" y="0"/>
                </a:lnTo>
                <a:lnTo>
                  <a:pt x="0" y="0"/>
                </a:lnTo>
                <a:lnTo>
                  <a:pt x="0" y="392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660" y="1930633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4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660" y="271386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8660" y="3498437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660" y="4283002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8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8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8660" y="5066239"/>
            <a:ext cx="475615" cy="766445"/>
          </a:xfrm>
          <a:custGeom>
            <a:avLst/>
            <a:gdLst/>
            <a:ahLst/>
            <a:cxnLst/>
            <a:rect l="l" t="t" r="r" b="b"/>
            <a:pathLst>
              <a:path w="475614" h="766445">
                <a:moveTo>
                  <a:pt x="79248" y="765949"/>
                </a:moveTo>
                <a:lnTo>
                  <a:pt x="48402" y="759721"/>
                </a:lnTo>
                <a:lnTo>
                  <a:pt x="23212" y="742737"/>
                </a:lnTo>
                <a:lnTo>
                  <a:pt x="6228" y="717547"/>
                </a:lnTo>
                <a:lnTo>
                  <a:pt x="0" y="686701"/>
                </a:lnTo>
                <a:lnTo>
                  <a:pt x="0" y="79247"/>
                </a:lnTo>
                <a:lnTo>
                  <a:pt x="6228" y="48402"/>
                </a:lnTo>
                <a:lnTo>
                  <a:pt x="23212" y="23212"/>
                </a:lnTo>
                <a:lnTo>
                  <a:pt x="48402" y="6228"/>
                </a:lnTo>
                <a:lnTo>
                  <a:pt x="79248" y="0"/>
                </a:lnTo>
                <a:lnTo>
                  <a:pt x="396227" y="0"/>
                </a:lnTo>
                <a:lnTo>
                  <a:pt x="427078" y="6228"/>
                </a:lnTo>
                <a:lnTo>
                  <a:pt x="452267" y="23212"/>
                </a:lnTo>
                <a:lnTo>
                  <a:pt x="469248" y="48402"/>
                </a:lnTo>
                <a:lnTo>
                  <a:pt x="475475" y="79247"/>
                </a:lnTo>
                <a:lnTo>
                  <a:pt x="475475" y="686701"/>
                </a:lnTo>
                <a:lnTo>
                  <a:pt x="469248" y="717547"/>
                </a:lnTo>
                <a:lnTo>
                  <a:pt x="452267" y="742737"/>
                </a:lnTo>
                <a:lnTo>
                  <a:pt x="427078" y="759721"/>
                </a:lnTo>
                <a:lnTo>
                  <a:pt x="396227" y="765949"/>
                </a:lnTo>
                <a:lnTo>
                  <a:pt x="79248" y="765949"/>
                </a:lnTo>
                <a:close/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7724" y="1930628"/>
            <a:ext cx="281305" cy="3920490"/>
          </a:xfrm>
          <a:custGeom>
            <a:avLst/>
            <a:gdLst/>
            <a:ahLst/>
            <a:cxnLst/>
            <a:rect l="l" t="t" r="r" b="b"/>
            <a:pathLst>
              <a:path w="281304" h="3920490">
                <a:moveTo>
                  <a:pt x="0" y="3920172"/>
                </a:moveTo>
                <a:lnTo>
                  <a:pt x="281076" y="3920172"/>
                </a:lnTo>
                <a:lnTo>
                  <a:pt x="281076" y="0"/>
                </a:lnTo>
                <a:lnTo>
                  <a:pt x="0" y="0"/>
                </a:lnTo>
                <a:lnTo>
                  <a:pt x="0" y="392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1175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1175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1175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1175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1175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27445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7445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7445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27445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27445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59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0235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0235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0235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0235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00235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3964" y="1930636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4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3964" y="3498439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3964" y="4283005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4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4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3964" y="506624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3964" y="2713871"/>
            <a:ext cx="264160" cy="766445"/>
          </a:xfrm>
          <a:custGeom>
            <a:avLst/>
            <a:gdLst/>
            <a:ahLst/>
            <a:cxnLst/>
            <a:rect l="l" t="t" r="r" b="b"/>
            <a:pathLst>
              <a:path w="264160" h="766445">
                <a:moveTo>
                  <a:pt x="0" y="43954"/>
                </a:moveTo>
                <a:lnTo>
                  <a:pt x="3454" y="26842"/>
                </a:lnTo>
                <a:lnTo>
                  <a:pt x="12876" y="12871"/>
                </a:lnTo>
                <a:lnTo>
                  <a:pt x="26847" y="3453"/>
                </a:lnTo>
                <a:lnTo>
                  <a:pt x="43954" y="0"/>
                </a:lnTo>
                <a:lnTo>
                  <a:pt x="219786" y="0"/>
                </a:lnTo>
                <a:lnTo>
                  <a:pt x="236892" y="3453"/>
                </a:lnTo>
                <a:lnTo>
                  <a:pt x="250864" y="12871"/>
                </a:lnTo>
                <a:lnTo>
                  <a:pt x="260285" y="26842"/>
                </a:lnTo>
                <a:lnTo>
                  <a:pt x="263740" y="43954"/>
                </a:lnTo>
                <a:lnTo>
                  <a:pt x="263740" y="721995"/>
                </a:lnTo>
                <a:lnTo>
                  <a:pt x="260285" y="739101"/>
                </a:lnTo>
                <a:lnTo>
                  <a:pt x="250864" y="753073"/>
                </a:lnTo>
                <a:lnTo>
                  <a:pt x="236892" y="762494"/>
                </a:lnTo>
                <a:lnTo>
                  <a:pt x="219786" y="765949"/>
                </a:lnTo>
                <a:lnTo>
                  <a:pt x="43954" y="765949"/>
                </a:lnTo>
                <a:lnTo>
                  <a:pt x="26847" y="762494"/>
                </a:lnTo>
                <a:lnTo>
                  <a:pt x="12876" y="753073"/>
                </a:lnTo>
                <a:lnTo>
                  <a:pt x="3454" y="739101"/>
                </a:lnTo>
                <a:lnTo>
                  <a:pt x="0" y="721995"/>
                </a:lnTo>
                <a:lnTo>
                  <a:pt x="0" y="43954"/>
                </a:lnTo>
                <a:close/>
              </a:path>
            </a:pathLst>
          </a:custGeom>
          <a:ln w="25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6924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82362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83195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8633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6613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09573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12884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95844" y="1930628"/>
            <a:ext cx="0" cy="3920490"/>
          </a:xfrm>
          <a:custGeom>
            <a:avLst/>
            <a:gdLst/>
            <a:ahLst/>
            <a:cxnLst/>
            <a:rect l="l" t="t" r="r" b="b"/>
            <a:pathLst>
              <a:path h="3920490">
                <a:moveTo>
                  <a:pt x="0" y="0"/>
                </a:moveTo>
                <a:lnTo>
                  <a:pt x="0" y="392017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81311" y="180961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71646" y="168860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8363" y="1809619"/>
            <a:ext cx="474345" cy="723900"/>
          </a:xfrm>
          <a:custGeom>
            <a:avLst/>
            <a:gdLst/>
            <a:ahLst/>
            <a:cxnLst/>
            <a:rect l="l" t="t" r="r" b="b"/>
            <a:pathLst>
              <a:path w="474345" h="723900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644359"/>
                </a:lnTo>
                <a:lnTo>
                  <a:pt x="468030" y="675125"/>
                </a:lnTo>
                <a:lnTo>
                  <a:pt x="451089" y="700251"/>
                </a:lnTo>
                <a:lnTo>
                  <a:pt x="425964" y="717192"/>
                </a:lnTo>
                <a:lnTo>
                  <a:pt x="395198" y="723404"/>
                </a:lnTo>
                <a:lnTo>
                  <a:pt x="79044" y="723404"/>
                </a:lnTo>
                <a:lnTo>
                  <a:pt x="48273" y="717192"/>
                </a:lnTo>
                <a:lnTo>
                  <a:pt x="23148" y="700251"/>
                </a:lnTo>
                <a:lnTo>
                  <a:pt x="6210" y="675125"/>
                </a:lnTo>
                <a:lnTo>
                  <a:pt x="0" y="644359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81311" y="241333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1646" y="229232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363" y="253301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1311" y="301572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71646" y="289604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48363" y="3136733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81311" y="3619441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1646" y="349843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8363" y="3740451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1311" y="422182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71646" y="4102149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48363" y="4342838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81311" y="482554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71646" y="470453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8363" y="4946556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81311" y="542926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71646" y="530825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48363" y="5548953"/>
            <a:ext cx="474345" cy="422909"/>
          </a:xfrm>
          <a:custGeom>
            <a:avLst/>
            <a:gdLst/>
            <a:ahLst/>
            <a:cxnLst/>
            <a:rect l="l" t="t" r="r" b="b"/>
            <a:pathLst>
              <a:path w="474345" h="422910">
                <a:moveTo>
                  <a:pt x="0" y="70472"/>
                </a:moveTo>
                <a:lnTo>
                  <a:pt x="5539" y="43039"/>
                </a:lnTo>
                <a:lnTo>
                  <a:pt x="20643" y="20639"/>
                </a:lnTo>
                <a:lnTo>
                  <a:pt x="43044" y="5537"/>
                </a:lnTo>
                <a:lnTo>
                  <a:pt x="70472" y="0"/>
                </a:lnTo>
                <a:lnTo>
                  <a:pt x="403758" y="0"/>
                </a:lnTo>
                <a:lnTo>
                  <a:pt x="431193" y="5537"/>
                </a:lnTo>
                <a:lnTo>
                  <a:pt x="453597" y="20639"/>
                </a:lnTo>
                <a:lnTo>
                  <a:pt x="468704" y="43039"/>
                </a:lnTo>
                <a:lnTo>
                  <a:pt x="474243" y="70472"/>
                </a:lnTo>
                <a:lnTo>
                  <a:pt x="474243" y="352386"/>
                </a:lnTo>
                <a:lnTo>
                  <a:pt x="468704" y="379819"/>
                </a:lnTo>
                <a:lnTo>
                  <a:pt x="453597" y="402220"/>
                </a:lnTo>
                <a:lnTo>
                  <a:pt x="431193" y="417321"/>
                </a:lnTo>
                <a:lnTo>
                  <a:pt x="403758" y="422859"/>
                </a:lnTo>
                <a:lnTo>
                  <a:pt x="70472" y="422859"/>
                </a:lnTo>
                <a:lnTo>
                  <a:pt x="43044" y="417321"/>
                </a:lnTo>
                <a:lnTo>
                  <a:pt x="20643" y="402220"/>
                </a:lnTo>
                <a:lnTo>
                  <a:pt x="5539" y="379819"/>
                </a:lnTo>
                <a:lnTo>
                  <a:pt x="0" y="352386"/>
                </a:lnTo>
                <a:lnTo>
                  <a:pt x="0" y="70472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08768" y="1930628"/>
            <a:ext cx="448309" cy="3920490"/>
          </a:xfrm>
          <a:custGeom>
            <a:avLst/>
            <a:gdLst/>
            <a:ahLst/>
            <a:cxnLst/>
            <a:rect l="l" t="t" r="r" b="b"/>
            <a:pathLst>
              <a:path w="448310" h="3920490">
                <a:moveTo>
                  <a:pt x="0" y="0"/>
                </a:moveTo>
                <a:lnTo>
                  <a:pt x="448233" y="0"/>
                </a:lnTo>
                <a:lnTo>
                  <a:pt x="448233" y="3920172"/>
                </a:lnTo>
                <a:lnTo>
                  <a:pt x="0" y="3920172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41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08524" y="211147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08524" y="2713865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08524" y="331758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08524" y="3921300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8524" y="452368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08524" y="512740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08769" y="211147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08769" y="2713865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8769" y="3317582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8769" y="3921300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8769" y="4523687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08769" y="5127404"/>
            <a:ext cx="474345" cy="602615"/>
          </a:xfrm>
          <a:custGeom>
            <a:avLst/>
            <a:gdLst/>
            <a:ahLst/>
            <a:cxnLst/>
            <a:rect l="l" t="t" r="r" b="b"/>
            <a:pathLst>
              <a:path w="474345" h="602614">
                <a:moveTo>
                  <a:pt x="0" y="79044"/>
                </a:moveTo>
                <a:lnTo>
                  <a:pt x="6210" y="48279"/>
                </a:lnTo>
                <a:lnTo>
                  <a:pt x="23148" y="23153"/>
                </a:lnTo>
                <a:lnTo>
                  <a:pt x="48273" y="6212"/>
                </a:lnTo>
                <a:lnTo>
                  <a:pt x="79044" y="0"/>
                </a:lnTo>
                <a:lnTo>
                  <a:pt x="395198" y="0"/>
                </a:lnTo>
                <a:lnTo>
                  <a:pt x="425964" y="6212"/>
                </a:lnTo>
                <a:lnTo>
                  <a:pt x="451089" y="23153"/>
                </a:lnTo>
                <a:lnTo>
                  <a:pt x="468030" y="48279"/>
                </a:lnTo>
                <a:lnTo>
                  <a:pt x="474243" y="79044"/>
                </a:lnTo>
                <a:lnTo>
                  <a:pt x="474243" y="523354"/>
                </a:lnTo>
                <a:lnTo>
                  <a:pt x="468030" y="554117"/>
                </a:lnTo>
                <a:lnTo>
                  <a:pt x="451089" y="579239"/>
                </a:lnTo>
                <a:lnTo>
                  <a:pt x="425964" y="596175"/>
                </a:lnTo>
                <a:lnTo>
                  <a:pt x="395198" y="602386"/>
                </a:lnTo>
                <a:lnTo>
                  <a:pt x="79044" y="602386"/>
                </a:lnTo>
                <a:lnTo>
                  <a:pt x="48273" y="596175"/>
                </a:lnTo>
                <a:lnTo>
                  <a:pt x="23148" y="579239"/>
                </a:lnTo>
                <a:lnTo>
                  <a:pt x="6210" y="554117"/>
                </a:lnTo>
                <a:lnTo>
                  <a:pt x="0" y="523354"/>
                </a:lnTo>
                <a:lnTo>
                  <a:pt x="0" y="7904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08769" y="5729799"/>
            <a:ext cx="474345" cy="242570"/>
          </a:xfrm>
          <a:custGeom>
            <a:avLst/>
            <a:gdLst/>
            <a:ahLst/>
            <a:cxnLst/>
            <a:rect l="l" t="t" r="r" b="b"/>
            <a:pathLst>
              <a:path w="474345" h="242570">
                <a:moveTo>
                  <a:pt x="0" y="40335"/>
                </a:moveTo>
                <a:lnTo>
                  <a:pt x="3169" y="24635"/>
                </a:lnTo>
                <a:lnTo>
                  <a:pt x="11814" y="11814"/>
                </a:lnTo>
                <a:lnTo>
                  <a:pt x="24635" y="3169"/>
                </a:lnTo>
                <a:lnTo>
                  <a:pt x="40335" y="0"/>
                </a:lnTo>
                <a:lnTo>
                  <a:pt x="433895" y="0"/>
                </a:lnTo>
                <a:lnTo>
                  <a:pt x="449602" y="3169"/>
                </a:lnTo>
                <a:lnTo>
                  <a:pt x="462427" y="11814"/>
                </a:lnTo>
                <a:lnTo>
                  <a:pt x="471073" y="24635"/>
                </a:lnTo>
                <a:lnTo>
                  <a:pt x="474243" y="40335"/>
                </a:lnTo>
                <a:lnTo>
                  <a:pt x="474243" y="201676"/>
                </a:lnTo>
                <a:lnTo>
                  <a:pt x="471073" y="217375"/>
                </a:lnTo>
                <a:lnTo>
                  <a:pt x="462427" y="230197"/>
                </a:lnTo>
                <a:lnTo>
                  <a:pt x="449602" y="238841"/>
                </a:lnTo>
                <a:lnTo>
                  <a:pt x="433895" y="242011"/>
                </a:lnTo>
                <a:lnTo>
                  <a:pt x="40335" y="242011"/>
                </a:lnTo>
                <a:lnTo>
                  <a:pt x="24635" y="238841"/>
                </a:lnTo>
                <a:lnTo>
                  <a:pt x="11814" y="230197"/>
                </a:lnTo>
                <a:lnTo>
                  <a:pt x="3169" y="217375"/>
                </a:lnTo>
                <a:lnTo>
                  <a:pt x="0" y="201676"/>
                </a:lnTo>
                <a:lnTo>
                  <a:pt x="0" y="40335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4" y="5729802"/>
            <a:ext cx="474345" cy="302260"/>
          </a:xfrm>
          <a:custGeom>
            <a:avLst/>
            <a:gdLst/>
            <a:ahLst/>
            <a:cxnLst/>
            <a:rect l="l" t="t" r="r" b="b"/>
            <a:pathLst>
              <a:path w="474345" h="302260">
                <a:moveTo>
                  <a:pt x="0" y="50304"/>
                </a:moveTo>
                <a:lnTo>
                  <a:pt x="3954" y="30721"/>
                </a:lnTo>
                <a:lnTo>
                  <a:pt x="14736" y="14732"/>
                </a:lnTo>
                <a:lnTo>
                  <a:pt x="30727" y="3952"/>
                </a:lnTo>
                <a:lnTo>
                  <a:pt x="50304" y="0"/>
                </a:lnTo>
                <a:lnTo>
                  <a:pt x="423926" y="0"/>
                </a:lnTo>
                <a:lnTo>
                  <a:pt x="443510" y="3952"/>
                </a:lnTo>
                <a:lnTo>
                  <a:pt x="459505" y="14732"/>
                </a:lnTo>
                <a:lnTo>
                  <a:pt x="470288" y="30721"/>
                </a:lnTo>
                <a:lnTo>
                  <a:pt x="474243" y="50304"/>
                </a:lnTo>
                <a:lnTo>
                  <a:pt x="474243" y="251548"/>
                </a:lnTo>
                <a:lnTo>
                  <a:pt x="470288" y="271126"/>
                </a:lnTo>
                <a:lnTo>
                  <a:pt x="459505" y="287116"/>
                </a:lnTo>
                <a:lnTo>
                  <a:pt x="443510" y="297899"/>
                </a:lnTo>
                <a:lnTo>
                  <a:pt x="423926" y="301853"/>
                </a:lnTo>
                <a:lnTo>
                  <a:pt x="50304" y="301853"/>
                </a:lnTo>
                <a:lnTo>
                  <a:pt x="30727" y="297899"/>
                </a:lnTo>
                <a:lnTo>
                  <a:pt x="14736" y="287116"/>
                </a:lnTo>
                <a:lnTo>
                  <a:pt x="3954" y="271126"/>
                </a:lnTo>
                <a:lnTo>
                  <a:pt x="0" y="251548"/>
                </a:lnTo>
                <a:lnTo>
                  <a:pt x="0" y="50304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99214" y="1749789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99214" y="2473186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99214" y="4644707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1"/>
                </a:lnTo>
                <a:lnTo>
                  <a:pt x="46634" y="723391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99214" y="3921310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9214" y="3196583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5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44"/>
                </a:lnTo>
                <a:lnTo>
                  <a:pt x="276167" y="694904"/>
                </a:lnTo>
                <a:lnTo>
                  <a:pt x="266172" y="709731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1"/>
                </a:lnTo>
                <a:lnTo>
                  <a:pt x="3664" y="694904"/>
                </a:lnTo>
                <a:lnTo>
                  <a:pt x="0" y="676744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99214" y="5368103"/>
            <a:ext cx="280035" cy="603885"/>
          </a:xfrm>
          <a:custGeom>
            <a:avLst/>
            <a:gdLst/>
            <a:ahLst/>
            <a:cxnLst/>
            <a:rect l="l" t="t" r="r" b="b"/>
            <a:pathLst>
              <a:path w="280035" h="603885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557072"/>
                </a:lnTo>
                <a:lnTo>
                  <a:pt x="276167" y="575225"/>
                </a:lnTo>
                <a:lnTo>
                  <a:pt x="266172" y="590048"/>
                </a:lnTo>
                <a:lnTo>
                  <a:pt x="251349" y="600042"/>
                </a:lnTo>
                <a:lnTo>
                  <a:pt x="233197" y="603707"/>
                </a:lnTo>
                <a:lnTo>
                  <a:pt x="46634" y="603707"/>
                </a:lnTo>
                <a:lnTo>
                  <a:pt x="28482" y="600042"/>
                </a:lnTo>
                <a:lnTo>
                  <a:pt x="13658" y="590048"/>
                </a:lnTo>
                <a:lnTo>
                  <a:pt x="3664" y="575225"/>
                </a:lnTo>
                <a:lnTo>
                  <a:pt x="0" y="557072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13717" y="1749789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13717" y="2473186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13717" y="4644707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1"/>
                </a:lnTo>
                <a:lnTo>
                  <a:pt x="46634" y="723391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13717" y="3921310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57"/>
                </a:lnTo>
                <a:lnTo>
                  <a:pt x="276167" y="694909"/>
                </a:lnTo>
                <a:lnTo>
                  <a:pt x="266172" y="709733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3"/>
                </a:lnTo>
                <a:lnTo>
                  <a:pt x="3664" y="694909"/>
                </a:lnTo>
                <a:lnTo>
                  <a:pt x="0" y="676757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13717" y="3196583"/>
            <a:ext cx="280035" cy="723900"/>
          </a:xfrm>
          <a:custGeom>
            <a:avLst/>
            <a:gdLst/>
            <a:ahLst/>
            <a:cxnLst/>
            <a:rect l="l" t="t" r="r" b="b"/>
            <a:pathLst>
              <a:path w="280034" h="723900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676744"/>
                </a:lnTo>
                <a:lnTo>
                  <a:pt x="276167" y="694904"/>
                </a:lnTo>
                <a:lnTo>
                  <a:pt x="266172" y="709731"/>
                </a:lnTo>
                <a:lnTo>
                  <a:pt x="251349" y="719727"/>
                </a:lnTo>
                <a:lnTo>
                  <a:pt x="233197" y="723392"/>
                </a:lnTo>
                <a:lnTo>
                  <a:pt x="46634" y="723392"/>
                </a:lnTo>
                <a:lnTo>
                  <a:pt x="28482" y="719727"/>
                </a:lnTo>
                <a:lnTo>
                  <a:pt x="13658" y="709731"/>
                </a:lnTo>
                <a:lnTo>
                  <a:pt x="3664" y="694904"/>
                </a:lnTo>
                <a:lnTo>
                  <a:pt x="0" y="676744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13717" y="5368103"/>
            <a:ext cx="280035" cy="603885"/>
          </a:xfrm>
          <a:custGeom>
            <a:avLst/>
            <a:gdLst/>
            <a:ahLst/>
            <a:cxnLst/>
            <a:rect l="l" t="t" r="r" b="b"/>
            <a:pathLst>
              <a:path w="280034" h="603885">
                <a:moveTo>
                  <a:pt x="0" y="46634"/>
                </a:moveTo>
                <a:lnTo>
                  <a:pt x="3664" y="28482"/>
                </a:lnTo>
                <a:lnTo>
                  <a:pt x="13658" y="13658"/>
                </a:lnTo>
                <a:lnTo>
                  <a:pt x="28482" y="3664"/>
                </a:lnTo>
                <a:lnTo>
                  <a:pt x="46634" y="0"/>
                </a:lnTo>
                <a:lnTo>
                  <a:pt x="233197" y="0"/>
                </a:lnTo>
                <a:lnTo>
                  <a:pt x="251349" y="3664"/>
                </a:lnTo>
                <a:lnTo>
                  <a:pt x="266172" y="13658"/>
                </a:lnTo>
                <a:lnTo>
                  <a:pt x="276167" y="28482"/>
                </a:lnTo>
                <a:lnTo>
                  <a:pt x="279831" y="46634"/>
                </a:lnTo>
                <a:lnTo>
                  <a:pt x="279831" y="557072"/>
                </a:lnTo>
                <a:lnTo>
                  <a:pt x="276167" y="575225"/>
                </a:lnTo>
                <a:lnTo>
                  <a:pt x="266172" y="590048"/>
                </a:lnTo>
                <a:lnTo>
                  <a:pt x="251349" y="600042"/>
                </a:lnTo>
                <a:lnTo>
                  <a:pt x="233197" y="603707"/>
                </a:lnTo>
                <a:lnTo>
                  <a:pt x="46634" y="603707"/>
                </a:lnTo>
                <a:lnTo>
                  <a:pt x="28482" y="600042"/>
                </a:lnTo>
                <a:lnTo>
                  <a:pt x="13658" y="590048"/>
                </a:lnTo>
                <a:lnTo>
                  <a:pt x="3664" y="575225"/>
                </a:lnTo>
                <a:lnTo>
                  <a:pt x="0" y="557072"/>
                </a:lnTo>
                <a:lnTo>
                  <a:pt x="0" y="4663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23139" y="5850801"/>
            <a:ext cx="1497330" cy="242570"/>
          </a:xfrm>
          <a:custGeom>
            <a:avLst/>
            <a:gdLst/>
            <a:ahLst/>
            <a:cxnLst/>
            <a:rect l="l" t="t" r="r" b="b"/>
            <a:pathLst>
              <a:path w="1497329" h="242570">
                <a:moveTo>
                  <a:pt x="0" y="242023"/>
                </a:moveTo>
                <a:lnTo>
                  <a:pt x="1497011" y="242023"/>
                </a:lnTo>
                <a:lnTo>
                  <a:pt x="1497011" y="0"/>
                </a:lnTo>
                <a:lnTo>
                  <a:pt x="0" y="0"/>
                </a:lnTo>
                <a:lnTo>
                  <a:pt x="0" y="24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03775" y="5850801"/>
            <a:ext cx="2418080" cy="242570"/>
          </a:xfrm>
          <a:custGeom>
            <a:avLst/>
            <a:gdLst/>
            <a:ahLst/>
            <a:cxnLst/>
            <a:rect l="l" t="t" r="r" b="b"/>
            <a:pathLst>
              <a:path w="2418079" h="242570">
                <a:moveTo>
                  <a:pt x="0" y="242023"/>
                </a:moveTo>
                <a:lnTo>
                  <a:pt x="2417763" y="242023"/>
                </a:lnTo>
                <a:lnTo>
                  <a:pt x="2417763" y="0"/>
                </a:lnTo>
                <a:lnTo>
                  <a:pt x="0" y="0"/>
                </a:lnTo>
                <a:lnTo>
                  <a:pt x="0" y="24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59289" y="5850801"/>
            <a:ext cx="1443355" cy="242570"/>
          </a:xfrm>
          <a:custGeom>
            <a:avLst/>
            <a:gdLst/>
            <a:ahLst/>
            <a:cxnLst/>
            <a:rect l="l" t="t" r="r" b="b"/>
            <a:pathLst>
              <a:path w="1443354" h="242570">
                <a:moveTo>
                  <a:pt x="0" y="242023"/>
                </a:moveTo>
                <a:lnTo>
                  <a:pt x="1442885" y="242023"/>
                </a:lnTo>
                <a:lnTo>
                  <a:pt x="1442885" y="0"/>
                </a:lnTo>
                <a:lnTo>
                  <a:pt x="0" y="0"/>
                </a:lnTo>
                <a:lnTo>
                  <a:pt x="0" y="24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08524" y="1809623"/>
            <a:ext cx="474345" cy="300990"/>
          </a:xfrm>
          <a:custGeom>
            <a:avLst/>
            <a:gdLst/>
            <a:ahLst/>
            <a:cxnLst/>
            <a:rect l="l" t="t" r="r" b="b"/>
            <a:pathLst>
              <a:path w="474345" h="300989">
                <a:moveTo>
                  <a:pt x="0" y="50088"/>
                </a:moveTo>
                <a:lnTo>
                  <a:pt x="3936" y="30593"/>
                </a:lnTo>
                <a:lnTo>
                  <a:pt x="14671" y="14671"/>
                </a:lnTo>
                <a:lnTo>
                  <a:pt x="30593" y="3936"/>
                </a:lnTo>
                <a:lnTo>
                  <a:pt x="50088" y="0"/>
                </a:lnTo>
                <a:lnTo>
                  <a:pt x="424154" y="0"/>
                </a:lnTo>
                <a:lnTo>
                  <a:pt x="443650" y="3936"/>
                </a:lnTo>
                <a:lnTo>
                  <a:pt x="459571" y="14671"/>
                </a:lnTo>
                <a:lnTo>
                  <a:pt x="470306" y="30593"/>
                </a:lnTo>
                <a:lnTo>
                  <a:pt x="474243" y="50088"/>
                </a:lnTo>
                <a:lnTo>
                  <a:pt x="474243" y="250444"/>
                </a:lnTo>
                <a:lnTo>
                  <a:pt x="470306" y="269939"/>
                </a:lnTo>
                <a:lnTo>
                  <a:pt x="459571" y="285861"/>
                </a:lnTo>
                <a:lnTo>
                  <a:pt x="443650" y="296596"/>
                </a:lnTo>
                <a:lnTo>
                  <a:pt x="424154" y="300532"/>
                </a:lnTo>
                <a:lnTo>
                  <a:pt x="50088" y="300532"/>
                </a:lnTo>
                <a:lnTo>
                  <a:pt x="30593" y="296596"/>
                </a:lnTo>
                <a:lnTo>
                  <a:pt x="14671" y="285861"/>
                </a:lnTo>
                <a:lnTo>
                  <a:pt x="3936" y="269939"/>
                </a:lnTo>
                <a:lnTo>
                  <a:pt x="0" y="250444"/>
                </a:lnTo>
                <a:lnTo>
                  <a:pt x="0" y="5008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08769" y="1809623"/>
            <a:ext cx="474345" cy="300990"/>
          </a:xfrm>
          <a:custGeom>
            <a:avLst/>
            <a:gdLst/>
            <a:ahLst/>
            <a:cxnLst/>
            <a:rect l="l" t="t" r="r" b="b"/>
            <a:pathLst>
              <a:path w="474345" h="300989">
                <a:moveTo>
                  <a:pt x="0" y="50088"/>
                </a:moveTo>
                <a:lnTo>
                  <a:pt x="3936" y="30593"/>
                </a:lnTo>
                <a:lnTo>
                  <a:pt x="14671" y="14671"/>
                </a:lnTo>
                <a:lnTo>
                  <a:pt x="30593" y="3936"/>
                </a:lnTo>
                <a:lnTo>
                  <a:pt x="50088" y="0"/>
                </a:lnTo>
                <a:lnTo>
                  <a:pt x="424154" y="0"/>
                </a:lnTo>
                <a:lnTo>
                  <a:pt x="443650" y="3936"/>
                </a:lnTo>
                <a:lnTo>
                  <a:pt x="459571" y="14671"/>
                </a:lnTo>
                <a:lnTo>
                  <a:pt x="470306" y="30593"/>
                </a:lnTo>
                <a:lnTo>
                  <a:pt x="474243" y="50088"/>
                </a:lnTo>
                <a:lnTo>
                  <a:pt x="474243" y="250444"/>
                </a:lnTo>
                <a:lnTo>
                  <a:pt x="470306" y="269939"/>
                </a:lnTo>
                <a:lnTo>
                  <a:pt x="459571" y="285861"/>
                </a:lnTo>
                <a:lnTo>
                  <a:pt x="443650" y="296596"/>
                </a:lnTo>
                <a:lnTo>
                  <a:pt x="424154" y="300532"/>
                </a:lnTo>
                <a:lnTo>
                  <a:pt x="50088" y="300532"/>
                </a:lnTo>
                <a:lnTo>
                  <a:pt x="30593" y="296596"/>
                </a:lnTo>
                <a:lnTo>
                  <a:pt x="14671" y="285861"/>
                </a:lnTo>
                <a:lnTo>
                  <a:pt x="3936" y="269939"/>
                </a:lnTo>
                <a:lnTo>
                  <a:pt x="0" y="250444"/>
                </a:lnTo>
                <a:lnTo>
                  <a:pt x="0" y="50088"/>
                </a:lnTo>
                <a:close/>
              </a:path>
            </a:pathLst>
          </a:custGeom>
          <a:ln w="38100">
            <a:solidFill>
              <a:srgbClr val="66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67575" y="1628775"/>
            <a:ext cx="1497330" cy="302260"/>
          </a:xfrm>
          <a:custGeom>
            <a:avLst/>
            <a:gdLst/>
            <a:ahLst/>
            <a:cxnLst/>
            <a:rect l="l" t="t" r="r" b="b"/>
            <a:pathLst>
              <a:path w="1497329" h="302260">
                <a:moveTo>
                  <a:pt x="0" y="301853"/>
                </a:moveTo>
                <a:lnTo>
                  <a:pt x="1496860" y="301853"/>
                </a:lnTo>
                <a:lnTo>
                  <a:pt x="1496860" y="0"/>
                </a:lnTo>
                <a:lnTo>
                  <a:pt x="0" y="0"/>
                </a:lnTo>
                <a:lnTo>
                  <a:pt x="0" y="301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8212" y="1628775"/>
            <a:ext cx="2456180" cy="302260"/>
          </a:xfrm>
          <a:custGeom>
            <a:avLst/>
            <a:gdLst/>
            <a:ahLst/>
            <a:cxnLst/>
            <a:rect l="l" t="t" r="r" b="b"/>
            <a:pathLst>
              <a:path w="2456179" h="302260">
                <a:moveTo>
                  <a:pt x="0" y="301853"/>
                </a:moveTo>
                <a:lnTo>
                  <a:pt x="2455862" y="301853"/>
                </a:lnTo>
                <a:lnTo>
                  <a:pt x="2455862" y="0"/>
                </a:lnTo>
                <a:lnTo>
                  <a:pt x="0" y="0"/>
                </a:lnTo>
                <a:lnTo>
                  <a:pt x="0" y="301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03575" y="1628775"/>
            <a:ext cx="1481455" cy="302260"/>
          </a:xfrm>
          <a:custGeom>
            <a:avLst/>
            <a:gdLst/>
            <a:ahLst/>
            <a:cxnLst/>
            <a:rect l="l" t="t" r="r" b="b"/>
            <a:pathLst>
              <a:path w="1481454" h="302260">
                <a:moveTo>
                  <a:pt x="0" y="301853"/>
                </a:moveTo>
                <a:lnTo>
                  <a:pt x="1481137" y="301853"/>
                </a:lnTo>
                <a:lnTo>
                  <a:pt x="1481137" y="0"/>
                </a:lnTo>
                <a:lnTo>
                  <a:pt x="0" y="0"/>
                </a:lnTo>
                <a:lnTo>
                  <a:pt x="0" y="301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52975" y="5734051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538162"/>
                </a:moveTo>
                <a:lnTo>
                  <a:pt x="0" y="0"/>
                </a:lnTo>
              </a:path>
            </a:pathLst>
          </a:custGeom>
          <a:ln w="1016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00602" y="5480051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52374" y="0"/>
                </a:moveTo>
                <a:lnTo>
                  <a:pt x="0" y="304812"/>
                </a:lnTo>
                <a:lnTo>
                  <a:pt x="304800" y="304787"/>
                </a:lnTo>
                <a:lnTo>
                  <a:pt x="1523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67475" y="335756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72227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16462" y="335756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38790" y="33004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72339" y="5734051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538162"/>
                </a:moveTo>
                <a:lnTo>
                  <a:pt x="0" y="0"/>
                </a:lnTo>
              </a:path>
            </a:pathLst>
          </a:custGeom>
          <a:ln w="1016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19966" y="5480051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152374" y="0"/>
                </a:moveTo>
                <a:lnTo>
                  <a:pt x="0" y="304812"/>
                </a:lnTo>
                <a:lnTo>
                  <a:pt x="304800" y="304787"/>
                </a:lnTo>
                <a:lnTo>
                  <a:pt x="1523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514340" y="1286192"/>
            <a:ext cx="109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0066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ansp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0066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96038" y="5229225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00790" y="517206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16462" y="5229225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38790" y="517206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35825" y="443706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58152" y="43799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35825" y="299720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58152" y="29400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46525" y="4437062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51277" y="437990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46525" y="2997200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7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1277" y="29400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16462" y="157162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95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21230" y="1412871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4">
                <a:moveTo>
                  <a:pt x="95237" y="0"/>
                </a:moveTo>
                <a:lnTo>
                  <a:pt x="0" y="190512"/>
                </a:lnTo>
                <a:lnTo>
                  <a:pt x="190500" y="190499"/>
                </a:lnTo>
                <a:lnTo>
                  <a:pt x="95237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35825" y="157162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950"/>
                </a:moveTo>
                <a:lnTo>
                  <a:pt x="0" y="0"/>
                </a:lnTo>
              </a:path>
            </a:pathLst>
          </a:custGeom>
          <a:ln w="635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140592" y="1412871"/>
            <a:ext cx="190500" cy="191135"/>
          </a:xfrm>
          <a:custGeom>
            <a:avLst/>
            <a:gdLst/>
            <a:ahLst/>
            <a:cxnLst/>
            <a:rect l="l" t="t" r="r" b="b"/>
            <a:pathLst>
              <a:path w="190500" h="191134">
                <a:moveTo>
                  <a:pt x="95237" y="0"/>
                </a:moveTo>
                <a:lnTo>
                  <a:pt x="0" y="190512"/>
                </a:lnTo>
                <a:lnTo>
                  <a:pt x="190500" y="190499"/>
                </a:lnTo>
                <a:lnTo>
                  <a:pt x="95237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5082540" y="5967729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opname door</a:t>
            </a:r>
            <a:r>
              <a:rPr sz="1800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wortel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07701" y="2794507"/>
            <a:ext cx="25730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indent="-431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transpiratie</a:t>
            </a:r>
            <a:endParaRPr sz="2400">
              <a:latin typeface="Calibri"/>
              <a:cs typeface="Calibri"/>
            </a:endParaRPr>
          </a:p>
          <a:p>
            <a:pPr marL="12700" marR="5080" indent="569595">
              <a:lnSpc>
                <a:spcPct val="200000"/>
              </a:lnSpc>
            </a:pP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kleiner </a:t>
            </a:r>
            <a:r>
              <a:rPr sz="2400" spc="-5" dirty="0">
                <a:latin typeface="Calibri"/>
                <a:cs typeface="Calibri"/>
              </a:rPr>
              <a:t>dan  opname </a:t>
            </a:r>
            <a:r>
              <a:rPr sz="2400" spc="-10" dirty="0">
                <a:latin typeface="Calibri"/>
                <a:cs typeface="Calibri"/>
              </a:rPr>
              <a:t>door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wortel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521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plantreactie </a:t>
            </a:r>
            <a:r>
              <a:rPr spc="-5" dirty="0"/>
              <a:t>op</a:t>
            </a:r>
            <a:r>
              <a:rPr spc="-15" dirty="0"/>
              <a:t> </a:t>
            </a:r>
            <a:r>
              <a:rPr spc="-10" dirty="0"/>
              <a:t>omgeving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3734117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sens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3734117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3552" y="4282757"/>
            <a:ext cx="274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bladdikte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plant- 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981" y="1791017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ge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781" y="1791017"/>
            <a:ext cx="558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kasklimaat: straling, relatieve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vochtigheid, </a:t>
            </a:r>
            <a:r>
              <a:rPr sz="1800" spc="-25" dirty="0">
                <a:solidFill>
                  <a:srgbClr val="979797"/>
                </a:solidFill>
                <a:latin typeface="Calibri"/>
                <a:cs typeface="Calibri"/>
              </a:rPr>
              <a:t>temperatuur,</a:t>
            </a:r>
            <a:r>
              <a:rPr sz="1800" spc="10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CO</a:t>
            </a:r>
            <a:r>
              <a:rPr sz="1800" spc="-22" baseline="-20833" dirty="0">
                <a:solidFill>
                  <a:srgbClr val="979797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752" y="5534342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Toepassingen: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3552" y="5534342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3552" y="6082982"/>
            <a:ext cx="3542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sensoren in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combinatie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met</a:t>
            </a:r>
            <a:r>
              <a:rPr sz="1800" spc="2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modellen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752" y="2339657"/>
            <a:ext cx="592709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waterbeschikbaarheid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in het</a:t>
            </a:r>
            <a:r>
              <a:rPr sz="1800" spc="100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wortelmedium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Theorie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rond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Plant 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– </a:t>
            </a:r>
            <a:r>
              <a:rPr sz="1800" spc="-25" dirty="0">
                <a:solidFill>
                  <a:srgbClr val="979797"/>
                </a:solidFill>
                <a:latin typeface="Calibri"/>
                <a:cs typeface="Calibri"/>
              </a:rPr>
              <a:t>Water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 relaties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827" y="656272"/>
            <a:ext cx="4747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Wateropname: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sapstroomsensor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9337" y="3356914"/>
            <a:ext cx="3796639" cy="242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337" y="3356841"/>
            <a:ext cx="3832199" cy="242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2089" y="1502092"/>
            <a:ext cx="3769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wateropname </a:t>
            </a:r>
            <a:r>
              <a:rPr sz="1800" spc="-5" dirty="0">
                <a:latin typeface="Calibri"/>
                <a:cs typeface="Calibri"/>
              </a:rPr>
              <a:t>via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warmtebalansprincipe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827" y="656272"/>
            <a:ext cx="370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Wateropname: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weeggoot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089" y="1502092"/>
            <a:ext cx="538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Wateropname </a:t>
            </a:r>
            <a:r>
              <a:rPr sz="1800" spc="-5" dirty="0">
                <a:latin typeface="Calibri"/>
                <a:cs typeface="Calibri"/>
              </a:rPr>
              <a:t>via weging </a:t>
            </a:r>
            <a:r>
              <a:rPr sz="1800" spc="-10" dirty="0">
                <a:latin typeface="Calibri"/>
                <a:cs typeface="Calibri"/>
              </a:rPr>
              <a:t>van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mat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meting </a:t>
            </a:r>
            <a:r>
              <a:rPr sz="1800" spc="-10" dirty="0">
                <a:latin typeface="Calibri"/>
                <a:cs typeface="Calibri"/>
              </a:rPr>
              <a:t>van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0000" y="2708325"/>
            <a:ext cx="4395113" cy="2927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827" y="656272"/>
            <a:ext cx="370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Wateropname: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weeggoot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089" y="1502092"/>
            <a:ext cx="538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Wateropname </a:t>
            </a:r>
            <a:r>
              <a:rPr sz="1800" spc="-5" dirty="0">
                <a:latin typeface="Calibri"/>
                <a:cs typeface="Calibri"/>
              </a:rPr>
              <a:t>via weging </a:t>
            </a:r>
            <a:r>
              <a:rPr sz="1800" spc="-10" dirty="0">
                <a:latin typeface="Calibri"/>
                <a:cs typeface="Calibri"/>
              </a:rPr>
              <a:t>van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mat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meting </a:t>
            </a:r>
            <a:r>
              <a:rPr sz="1800" spc="-10" dirty="0">
                <a:latin typeface="Calibri"/>
                <a:cs typeface="Calibri"/>
              </a:rPr>
              <a:t>van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175" y="3213099"/>
            <a:ext cx="5334000" cy="240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4805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Wateropname:</a:t>
            </a:r>
            <a:r>
              <a:rPr dirty="0"/>
              <a:t> </a:t>
            </a:r>
            <a:r>
              <a:rPr spc="-15" dirty="0"/>
              <a:t>sapstroommeting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727" y="2799079"/>
            <a:ext cx="161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(g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25462" dirty="0">
                <a:latin typeface="Calibri"/>
                <a:cs typeface="Calibri"/>
              </a:rPr>
              <a:t>-1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651" y="3347720"/>
            <a:ext cx="83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(tomaat)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4225" y="5391403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3933" y="5940044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8700" y="5391403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8228" y="5940044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kt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0889" y="5391403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0757" y="5943015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±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10" dirty="0">
                <a:latin typeface="Calibri"/>
                <a:cs typeface="Calibri"/>
              </a:rPr>
              <a:t>zonnig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98266" y="1952477"/>
            <a:ext cx="132715" cy="3248660"/>
          </a:xfrm>
          <a:custGeom>
            <a:avLst/>
            <a:gdLst/>
            <a:ahLst/>
            <a:cxnLst/>
            <a:rect l="l" t="t" r="r" b="b"/>
            <a:pathLst>
              <a:path w="132715" h="3248660">
                <a:moveTo>
                  <a:pt x="0" y="3248226"/>
                </a:moveTo>
                <a:lnTo>
                  <a:pt x="132572" y="3248226"/>
                </a:lnTo>
                <a:lnTo>
                  <a:pt x="132572" y="0"/>
                </a:lnTo>
                <a:lnTo>
                  <a:pt x="0" y="0"/>
                </a:lnTo>
                <a:lnTo>
                  <a:pt x="0" y="3248226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4268" y="1951561"/>
            <a:ext cx="571500" cy="3248660"/>
          </a:xfrm>
          <a:custGeom>
            <a:avLst/>
            <a:gdLst/>
            <a:ahLst/>
            <a:cxnLst/>
            <a:rect l="l" t="t" r="r" b="b"/>
            <a:pathLst>
              <a:path w="571500" h="3248660">
                <a:moveTo>
                  <a:pt x="0" y="3248227"/>
                </a:moveTo>
                <a:lnTo>
                  <a:pt x="571428" y="3248227"/>
                </a:lnTo>
                <a:lnTo>
                  <a:pt x="571428" y="0"/>
                </a:lnTo>
                <a:lnTo>
                  <a:pt x="0" y="0"/>
                </a:lnTo>
                <a:lnTo>
                  <a:pt x="0" y="324822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0267" y="1959793"/>
            <a:ext cx="571500" cy="3248660"/>
          </a:xfrm>
          <a:custGeom>
            <a:avLst/>
            <a:gdLst/>
            <a:ahLst/>
            <a:cxnLst/>
            <a:rect l="l" t="t" r="r" b="b"/>
            <a:pathLst>
              <a:path w="571500" h="3248660">
                <a:moveTo>
                  <a:pt x="0" y="3248226"/>
                </a:moveTo>
                <a:lnTo>
                  <a:pt x="571428" y="3248226"/>
                </a:lnTo>
                <a:lnTo>
                  <a:pt x="571428" y="0"/>
                </a:lnTo>
                <a:lnTo>
                  <a:pt x="0" y="0"/>
                </a:lnTo>
                <a:lnTo>
                  <a:pt x="0" y="3248226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8895" y="1948818"/>
            <a:ext cx="457200" cy="3248660"/>
          </a:xfrm>
          <a:custGeom>
            <a:avLst/>
            <a:gdLst/>
            <a:ahLst/>
            <a:cxnLst/>
            <a:rect l="l" t="t" r="r" b="b"/>
            <a:pathLst>
              <a:path w="457200" h="3248660">
                <a:moveTo>
                  <a:pt x="0" y="3248229"/>
                </a:moveTo>
                <a:lnTo>
                  <a:pt x="457143" y="3248229"/>
                </a:lnTo>
                <a:lnTo>
                  <a:pt x="457143" y="0"/>
                </a:lnTo>
                <a:lnTo>
                  <a:pt x="0" y="0"/>
                </a:lnTo>
                <a:lnTo>
                  <a:pt x="0" y="3248229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8897" y="5199790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8897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8325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7754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8096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3754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8611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3468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3182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8040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2897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2611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77468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2325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8897" y="1959792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98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3183" y="51997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3183" y="438956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83183" y="357933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3183" y="276910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3183" y="195979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37294" y="510205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66882" y="4291849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6471" y="3481639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6471" y="2671428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96471" y="1862108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14723" y="2185211"/>
            <a:ext cx="4522062" cy="287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3068637"/>
            <a:ext cx="3922713" cy="2605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1769" y="3065792"/>
            <a:ext cx="3729186" cy="259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5827" y="657859"/>
            <a:ext cx="2402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Stengeldiameter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039" y="1530667"/>
            <a:ext cx="348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lineaire </a:t>
            </a:r>
            <a:r>
              <a:rPr sz="1800" spc="-5" dirty="0">
                <a:latin typeface="Calibri"/>
                <a:cs typeface="Calibri"/>
              </a:rPr>
              <a:t>verplaatsingsopnemer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(LVDT)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521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plantreactie </a:t>
            </a:r>
            <a:r>
              <a:rPr spc="-5" dirty="0"/>
              <a:t>op</a:t>
            </a:r>
            <a:r>
              <a:rPr spc="-15" dirty="0"/>
              <a:t> </a:t>
            </a:r>
            <a:r>
              <a:rPr spc="-10" dirty="0"/>
              <a:t>omgeving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3734117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sens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3734117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3552" y="4282757"/>
            <a:ext cx="274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bladdikte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plant- 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981" y="1791017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ge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781" y="1791017"/>
            <a:ext cx="558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kasklimaat: straling, relatieve </a:t>
            </a:r>
            <a:r>
              <a:rPr sz="1800" spc="-5" dirty="0">
                <a:latin typeface="Calibri"/>
                <a:cs typeface="Calibri"/>
              </a:rPr>
              <a:t>vochtigheid, </a:t>
            </a:r>
            <a:r>
              <a:rPr sz="1800" spc="-25" dirty="0">
                <a:latin typeface="Calibri"/>
                <a:cs typeface="Calibri"/>
              </a:rPr>
              <a:t>temperatuur,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</a:t>
            </a:r>
            <a:r>
              <a:rPr sz="1800" spc="-22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752" y="5534342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Toepassingen: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3552" y="5534342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sens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3552" y="6082982"/>
            <a:ext cx="3542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sensoren in </a:t>
            </a:r>
            <a:r>
              <a:rPr sz="1800" spc="-10" dirty="0">
                <a:latin typeface="Calibri"/>
                <a:cs typeface="Calibri"/>
              </a:rPr>
              <a:t>combinatie </a:t>
            </a:r>
            <a:r>
              <a:rPr sz="1800" spc="-5" dirty="0">
                <a:latin typeface="Calibri"/>
                <a:cs typeface="Calibri"/>
              </a:rPr>
              <a:t>met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752" y="2339657"/>
            <a:ext cx="592709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waterbeschikbaarheid </a:t>
            </a:r>
            <a:r>
              <a:rPr sz="1800" spc="-5" dirty="0">
                <a:latin typeface="Calibri"/>
                <a:cs typeface="Calibri"/>
              </a:rPr>
              <a:t>in het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wortelmedium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Calibri"/>
                <a:cs typeface="Calibri"/>
              </a:rPr>
              <a:t>Theorie </a:t>
            </a:r>
            <a:r>
              <a:rPr sz="1800" spc="-10" dirty="0">
                <a:latin typeface="Calibri"/>
                <a:cs typeface="Calibri"/>
              </a:rPr>
              <a:t>rond </a:t>
            </a:r>
            <a:r>
              <a:rPr sz="1800" spc="-5" dirty="0">
                <a:latin typeface="Calibri"/>
                <a:cs typeface="Calibri"/>
              </a:rPr>
              <a:t>Plant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25" dirty="0">
                <a:latin typeface="Calibri"/>
                <a:cs typeface="Calibri"/>
              </a:rPr>
              <a:t>Water</a:t>
            </a:r>
            <a:r>
              <a:rPr sz="1800" spc="-10" dirty="0">
                <a:latin typeface="Calibri"/>
                <a:cs typeface="Calibri"/>
              </a:rPr>
              <a:t> relaties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7859"/>
            <a:ext cx="358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Stengeldiameter: </a:t>
            </a:r>
            <a:r>
              <a:rPr spc="-10" dirty="0"/>
              <a:t>meting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4384" y="5391467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4092" y="5940107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8859" y="5391467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8386" y="5940107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kt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1048" y="5391467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0916" y="5943079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±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10" dirty="0">
                <a:latin typeface="Calibri"/>
                <a:cs typeface="Calibri"/>
              </a:rPr>
              <a:t>zonnig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706" y="2798914"/>
            <a:ext cx="211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706" y="3347554"/>
            <a:ext cx="83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(tomaat)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30619" y="1952476"/>
            <a:ext cx="132715" cy="3248660"/>
          </a:xfrm>
          <a:custGeom>
            <a:avLst/>
            <a:gdLst/>
            <a:ahLst/>
            <a:cxnLst/>
            <a:rect l="l" t="t" r="r" b="b"/>
            <a:pathLst>
              <a:path w="132715" h="3248660">
                <a:moveTo>
                  <a:pt x="0" y="3248228"/>
                </a:moveTo>
                <a:lnTo>
                  <a:pt x="132570" y="3248228"/>
                </a:lnTo>
                <a:lnTo>
                  <a:pt x="132570" y="0"/>
                </a:lnTo>
                <a:lnTo>
                  <a:pt x="0" y="0"/>
                </a:lnTo>
                <a:lnTo>
                  <a:pt x="0" y="324822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6619" y="1951562"/>
            <a:ext cx="571500" cy="3248660"/>
          </a:xfrm>
          <a:custGeom>
            <a:avLst/>
            <a:gdLst/>
            <a:ahLst/>
            <a:cxnLst/>
            <a:rect l="l" t="t" r="r" b="b"/>
            <a:pathLst>
              <a:path w="571500" h="3248660">
                <a:moveTo>
                  <a:pt x="0" y="3248228"/>
                </a:moveTo>
                <a:lnTo>
                  <a:pt x="571428" y="3248228"/>
                </a:lnTo>
                <a:lnTo>
                  <a:pt x="571428" y="0"/>
                </a:lnTo>
                <a:lnTo>
                  <a:pt x="0" y="0"/>
                </a:lnTo>
                <a:lnTo>
                  <a:pt x="0" y="324822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2619" y="1959792"/>
            <a:ext cx="571500" cy="3248660"/>
          </a:xfrm>
          <a:custGeom>
            <a:avLst/>
            <a:gdLst/>
            <a:ahLst/>
            <a:cxnLst/>
            <a:rect l="l" t="t" r="r" b="b"/>
            <a:pathLst>
              <a:path w="571500" h="3248660">
                <a:moveTo>
                  <a:pt x="0" y="3248228"/>
                </a:moveTo>
                <a:lnTo>
                  <a:pt x="571428" y="3248228"/>
                </a:lnTo>
                <a:lnTo>
                  <a:pt x="571428" y="0"/>
                </a:lnTo>
                <a:lnTo>
                  <a:pt x="0" y="0"/>
                </a:lnTo>
                <a:lnTo>
                  <a:pt x="0" y="324822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1249" y="1948818"/>
            <a:ext cx="457200" cy="3248660"/>
          </a:xfrm>
          <a:custGeom>
            <a:avLst/>
            <a:gdLst/>
            <a:ahLst/>
            <a:cxnLst/>
            <a:rect l="l" t="t" r="r" b="b"/>
            <a:pathLst>
              <a:path w="457200" h="3248660">
                <a:moveTo>
                  <a:pt x="0" y="3248228"/>
                </a:moveTo>
                <a:lnTo>
                  <a:pt x="457142" y="3248228"/>
                </a:lnTo>
                <a:lnTo>
                  <a:pt x="457142" y="0"/>
                </a:lnTo>
                <a:lnTo>
                  <a:pt x="0" y="0"/>
                </a:lnTo>
                <a:lnTo>
                  <a:pt x="0" y="324822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1249" y="5199790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0677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60105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0449" y="519979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6106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10963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5820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5534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0392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5249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4962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09820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4677" y="519979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61249" y="1959792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98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5534" y="51997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5534" y="358116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15534" y="196253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23447" y="5102059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15.50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23447" y="3483418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15.55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23447" y="1864777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15.60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61249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61249" y="1959792"/>
            <a:ext cx="0" cy="3286125"/>
          </a:xfrm>
          <a:custGeom>
            <a:avLst/>
            <a:gdLst/>
            <a:ahLst/>
            <a:cxnLst/>
            <a:rect l="l" t="t" r="r" b="b"/>
            <a:pathLst>
              <a:path h="3286125">
                <a:moveTo>
                  <a:pt x="0" y="0"/>
                </a:moveTo>
                <a:lnTo>
                  <a:pt x="0" y="3285722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71306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6791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81363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6849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2334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6906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2391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7877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12449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17934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234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28906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3477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389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44449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9020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54506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59991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64563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70049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5534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80106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855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91077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96563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01134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06620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12106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16677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22163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27649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32220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37706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43191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48677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53249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58734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64220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5212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87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742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79763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843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898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95306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998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053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10848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16334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209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263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31877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36448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41934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7420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519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574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629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68448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730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785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3991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885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94048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99534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041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095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5077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9648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251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30620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36106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40677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46163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51648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56220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61706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7191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71763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77248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82734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88220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92791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98277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03763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08334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13820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19306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23877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293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34848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39420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44906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50391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55877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60448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65934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71420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759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814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86963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91534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97020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02505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07991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12563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18049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23534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328106" y="3344313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4" h="106679">
                <a:moveTo>
                  <a:pt x="0" y="0"/>
                </a:moveTo>
                <a:lnTo>
                  <a:pt x="5485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333592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339077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43649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349134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354620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359192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364677" y="339735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370163" y="339735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75649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380220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385706" y="3450392"/>
            <a:ext cx="5715" cy="158750"/>
          </a:xfrm>
          <a:custGeom>
            <a:avLst/>
            <a:gdLst/>
            <a:ahLst/>
            <a:cxnLst/>
            <a:rect l="l" t="t" r="r" b="b"/>
            <a:pathLst>
              <a:path w="5714" h="158750">
                <a:moveTo>
                  <a:pt x="0" y="0"/>
                </a:moveTo>
                <a:lnTo>
                  <a:pt x="5485" y="158204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91192" y="360859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95763" y="366163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01249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06734" y="371467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411306" y="366163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16792" y="366163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22277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27763" y="371467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432334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37820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43306" y="3714677"/>
            <a:ext cx="5080" cy="105410"/>
          </a:xfrm>
          <a:custGeom>
            <a:avLst/>
            <a:gdLst/>
            <a:ahLst/>
            <a:cxnLst/>
            <a:rect l="l" t="t" r="r" b="b"/>
            <a:pathLst>
              <a:path w="5079" h="105410">
                <a:moveTo>
                  <a:pt x="0" y="0"/>
                </a:moveTo>
                <a:lnTo>
                  <a:pt x="4571" y="10516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47877" y="3714677"/>
            <a:ext cx="5715" cy="105410"/>
          </a:xfrm>
          <a:custGeom>
            <a:avLst/>
            <a:gdLst/>
            <a:ahLst/>
            <a:cxnLst/>
            <a:rect l="l" t="t" r="r" b="b"/>
            <a:pathLst>
              <a:path w="5714" h="105410">
                <a:moveTo>
                  <a:pt x="0" y="10516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453363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58849" y="376771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463420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68906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74392" y="371467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78963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84449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89934" y="376771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95420" y="376771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99991" y="376771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05477" y="376771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10963" y="3767716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5534" y="3819842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21020" y="3872881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4" h="106679">
                <a:moveTo>
                  <a:pt x="0" y="0"/>
                </a:moveTo>
                <a:lnTo>
                  <a:pt x="5485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26506" y="397896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31077" y="397896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36563" y="397896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42049" y="403200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47534" y="4032001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52106" y="4085040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57591" y="413716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3077" y="4190206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7649" y="419020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73134" y="419020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78620" y="4190206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83191" y="424324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88677" y="429628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94163" y="4296285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98734" y="434932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20" y="434932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09706" y="4349325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15191" y="440236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619763" y="440236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25249" y="4402365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30734" y="44544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635306" y="44544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40791" y="44544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46277" y="44544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50849" y="445449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56334" y="445449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61820" y="445449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667306" y="4454490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671877" y="44544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677363" y="44544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682849" y="44544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87420" y="445449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692906" y="450753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98391" y="4507530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702963" y="450753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08449" y="456057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13934" y="456057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18506" y="456057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23991" y="4613609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729477" y="4613609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34963" y="4560570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39534" y="456057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45020" y="450753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50506" y="4507530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55077" y="456057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60563" y="450753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66049" y="4507530"/>
            <a:ext cx="5080" cy="106680"/>
          </a:xfrm>
          <a:custGeom>
            <a:avLst/>
            <a:gdLst/>
            <a:ahLst/>
            <a:cxnLst/>
            <a:rect l="l" t="t" r="r" b="b"/>
            <a:pathLst>
              <a:path w="5079" h="106679">
                <a:moveTo>
                  <a:pt x="0" y="0"/>
                </a:moveTo>
                <a:lnTo>
                  <a:pt x="4571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70620" y="456057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76106" y="456057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81591" y="450753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87077" y="450753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91648" y="450753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97134" y="445449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802620" y="445449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807191" y="44544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812677" y="445449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8163" y="4507530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822734" y="4507530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828220" y="450753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33706" y="4454490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838277" y="44544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843763" y="4349325"/>
            <a:ext cx="5715" cy="105410"/>
          </a:xfrm>
          <a:custGeom>
            <a:avLst/>
            <a:gdLst/>
            <a:ahLst/>
            <a:cxnLst/>
            <a:rect l="l" t="t" r="r" b="b"/>
            <a:pathLst>
              <a:path w="5714" h="105410">
                <a:moveTo>
                  <a:pt x="0" y="10516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849248" y="434932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54734" y="434932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59306" y="4296285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64791" y="429628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70277" y="4243245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874848" y="424324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880334" y="419020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885820" y="419020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890391" y="419020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95877" y="419020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01363" y="419020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906848" y="419020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11420" y="419020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906" y="419020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22391" y="419020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26963" y="413716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32448" y="4137166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937934" y="4085040"/>
            <a:ext cx="5080" cy="105410"/>
          </a:xfrm>
          <a:custGeom>
            <a:avLst/>
            <a:gdLst/>
            <a:ahLst/>
            <a:cxnLst/>
            <a:rect l="l" t="t" r="r" b="b"/>
            <a:pathLst>
              <a:path w="5079" h="105410">
                <a:moveTo>
                  <a:pt x="0" y="10516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942506" y="40850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947991" y="4085040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53477" y="4085040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5212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958048" y="40850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963534" y="3978961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4" h="106679">
                <a:moveTo>
                  <a:pt x="0" y="10607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69020" y="397896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74506" y="3925921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79077" y="392592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84563" y="387288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90048" y="3819842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94620" y="3767716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000106" y="3767716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005591" y="3767716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5212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010163" y="3767716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015648" y="381984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021134" y="3767716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026620" y="376771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031191" y="376771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036677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042163" y="371467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046734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52220" y="376771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057706" y="371467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062277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067763" y="3714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073248" y="366163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077820" y="366163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083305" y="366163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088791" y="366163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094277" y="366163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098848" y="360859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104334" y="360859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09820" y="360859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14391" y="3502517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4" h="106679">
                <a:moveTo>
                  <a:pt x="0" y="10607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19877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25363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29934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135420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40905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46391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150963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156449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61934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66506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171992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177477" y="3450392"/>
            <a:ext cx="5080" cy="105410"/>
          </a:xfrm>
          <a:custGeom>
            <a:avLst/>
            <a:gdLst/>
            <a:ahLst/>
            <a:cxnLst/>
            <a:rect l="l" t="t" r="r" b="b"/>
            <a:pathLst>
              <a:path w="5079" h="105410">
                <a:moveTo>
                  <a:pt x="0" y="0"/>
                </a:moveTo>
                <a:lnTo>
                  <a:pt x="4571" y="10516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182049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187534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193020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197592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203077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208563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214049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218620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224106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229592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234163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239649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245134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249706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255192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260677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266163" y="3450392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270734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276220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81706" y="350251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286277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91763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97249" y="3450392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301820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307306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312791" y="3450392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17363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322849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328334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33820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38391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43877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49363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53934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59420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64906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69477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4963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80449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85934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90506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95991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401477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406049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11534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417020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421591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427077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432563" y="339735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437134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442620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48106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453591" y="339735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58163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63649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69134" y="339735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473706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479191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84677" y="33973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489249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94734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00220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505706" y="33973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510277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15763" y="339735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521249" y="3344313"/>
            <a:ext cx="5080" cy="106680"/>
          </a:xfrm>
          <a:custGeom>
            <a:avLst/>
            <a:gdLst/>
            <a:ahLst/>
            <a:cxnLst/>
            <a:rect l="l" t="t" r="r" b="b"/>
            <a:pathLst>
              <a:path w="5079" h="106679">
                <a:moveTo>
                  <a:pt x="0" y="10607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525820" y="334431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531306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536791" y="334431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541363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546849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552334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556906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562391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567877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573363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577934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5834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588906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593477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5989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604448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6090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6145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619991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625477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630048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635534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641020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645591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6510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656563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661134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6666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672106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676677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682163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687648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693134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6977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7031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708677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713248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718734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724220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7287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734277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739763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745248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7498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7553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760791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765363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770848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776334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780906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86391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791877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796448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801934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807420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12906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8174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8229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28448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8330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838506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43991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485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854048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859534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865020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8695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875077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880563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885134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890620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896105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9006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9061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911648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9162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921705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9271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932677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937248" y="3133068"/>
            <a:ext cx="5715" cy="105410"/>
          </a:xfrm>
          <a:custGeom>
            <a:avLst/>
            <a:gdLst/>
            <a:ahLst/>
            <a:cxnLst/>
            <a:rect l="l" t="t" r="r" b="b"/>
            <a:pathLst>
              <a:path w="5714" h="105410">
                <a:moveTo>
                  <a:pt x="0" y="10516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942734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948220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952791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9582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963763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968334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973820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979305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984791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989363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994848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000334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5212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004906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4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10392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015877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20449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025934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031420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035992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0414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0469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052449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057020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062506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67992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072563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078049" y="3238233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4" h="106679">
                <a:moveTo>
                  <a:pt x="0" y="10607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83534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881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93592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990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104563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109134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1146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120106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1246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30163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135649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1402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145706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151191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1557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161249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166734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172220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1767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1822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187763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192334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197820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203306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207877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213363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218849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24334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228906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234391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239877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244449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249934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255420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259991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65477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70963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275534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281020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286506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291991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96563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302049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307534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3121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17591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323077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327649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333134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3386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344106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86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354163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359649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364220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3697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375191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379763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385249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390734" y="329127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395306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400791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406277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411763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416334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4218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427306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431877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437363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442848" y="323823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4474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452906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458391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463877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468448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473934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479420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483991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489477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4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494963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499534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505020" y="323823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510506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515077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520563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526048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531534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536106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541592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547077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51648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571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62620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67192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2677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78163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583649" y="3080028"/>
            <a:ext cx="5080" cy="105410"/>
          </a:xfrm>
          <a:custGeom>
            <a:avLst/>
            <a:gdLst/>
            <a:ahLst/>
            <a:cxnLst/>
            <a:rect l="l" t="t" r="r" b="b"/>
            <a:pathLst>
              <a:path w="5079" h="105410">
                <a:moveTo>
                  <a:pt x="0" y="0"/>
                </a:moveTo>
                <a:lnTo>
                  <a:pt x="4571" y="10516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588220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5937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599191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6037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609249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614735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619306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6247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630277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634849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6403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6458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651306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6558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6613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666848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6714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6769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682392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6869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692448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6979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703420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707992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7134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718963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7235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7290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734505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739077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744563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750049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754620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760105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7655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771077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775649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7811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786620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7911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796677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802163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5212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067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812220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817706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823192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827763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833248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838734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843306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848792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854277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858848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8643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869820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874392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879877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8853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890849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8954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900905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906391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910963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916449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921934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926505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9319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9374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942963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9475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9530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958506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9630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9685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974048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978620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984106" y="3080028"/>
            <a:ext cx="5715" cy="105410"/>
          </a:xfrm>
          <a:custGeom>
            <a:avLst/>
            <a:gdLst/>
            <a:ahLst/>
            <a:cxnLst/>
            <a:rect l="l" t="t" r="r" b="b"/>
            <a:pathLst>
              <a:path w="5715" h="105410">
                <a:moveTo>
                  <a:pt x="0" y="10516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989591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994163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999648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0051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010620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0151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020677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026163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0307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0362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041705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0462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0517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057249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062734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067305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0727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078277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082849" y="3080028"/>
            <a:ext cx="5715" cy="105410"/>
          </a:xfrm>
          <a:custGeom>
            <a:avLst/>
            <a:gdLst/>
            <a:ahLst/>
            <a:cxnLst/>
            <a:rect l="l" t="t" r="r" b="b"/>
            <a:pathLst>
              <a:path w="5715" h="105410">
                <a:moveTo>
                  <a:pt x="0" y="10516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088334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093820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0983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1038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109362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113934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119420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1249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130391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134962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140448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145934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150506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1559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161477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166048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171534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1770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182505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187077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1925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198049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202620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208105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213591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218163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223648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229134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233705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239191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244677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250162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254734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260220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265706" y="3026989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270277" y="3026989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5" h="106680">
                <a:moveTo>
                  <a:pt x="0" y="0"/>
                </a:moveTo>
                <a:lnTo>
                  <a:pt x="5485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275763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281249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285820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291306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296791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302277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306849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312335" y="3026989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5" h="106680">
                <a:moveTo>
                  <a:pt x="0" y="10607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317820" y="3026989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322391" y="3026989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327877" y="302698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333363" y="302698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337935" y="3026989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343420" y="3026989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348906" y="3026989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353477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358963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364448" y="30800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369934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374506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379992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385477" y="30800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390048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395534" y="3080028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401020" y="3080028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405592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411077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4165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422049" y="313306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426620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432106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437591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442163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447649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453134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457706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463191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468677" y="318519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473249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478734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484220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489706" y="31851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494277" y="3133068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5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499763" y="31330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505248" y="3133068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5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509820" y="3185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515306" y="318519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520792" y="32382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525363" y="323823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530848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536334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541820" y="329127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546392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551877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557363" y="334431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561934" y="339735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567420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572905" y="3450392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5212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577477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582963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588449" y="3450392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0"/>
                </a:moveTo>
                <a:lnTo>
                  <a:pt x="4571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593020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598505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603991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609477" y="34503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614049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619534" y="34503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625020" y="339735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629591" y="3397353"/>
            <a:ext cx="5715" cy="105410"/>
          </a:xfrm>
          <a:custGeom>
            <a:avLst/>
            <a:gdLst/>
            <a:ahLst/>
            <a:cxnLst/>
            <a:rect l="l" t="t" r="r" b="b"/>
            <a:pathLst>
              <a:path w="5715" h="105410">
                <a:moveTo>
                  <a:pt x="0" y="0"/>
                </a:moveTo>
                <a:lnTo>
                  <a:pt x="5485" y="10516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635077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640563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645134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650620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656106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661592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666163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671648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677134" y="350251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681706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687192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692677" y="360859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697248" y="3608597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5" h="106679">
                <a:moveTo>
                  <a:pt x="0" y="0"/>
                </a:moveTo>
                <a:lnTo>
                  <a:pt x="5485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702734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708220" y="3767716"/>
            <a:ext cx="5080" cy="105410"/>
          </a:xfrm>
          <a:custGeom>
            <a:avLst/>
            <a:gdLst/>
            <a:ahLst/>
            <a:cxnLst/>
            <a:rect l="l" t="t" r="r" b="b"/>
            <a:pathLst>
              <a:path w="5079" h="105410">
                <a:moveTo>
                  <a:pt x="0" y="0"/>
                </a:moveTo>
                <a:lnTo>
                  <a:pt x="4571" y="10516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712792" y="387288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718277" y="392592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723763" y="392592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729249" y="397896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733820" y="397896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739305" y="403200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744791" y="408504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749363" y="3872881"/>
            <a:ext cx="5715" cy="212725"/>
          </a:xfrm>
          <a:custGeom>
            <a:avLst/>
            <a:gdLst/>
            <a:ahLst/>
            <a:cxnLst/>
            <a:rect l="l" t="t" r="r" b="b"/>
            <a:pathLst>
              <a:path w="5715" h="212725">
                <a:moveTo>
                  <a:pt x="0" y="21215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754849" y="387288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760334" y="3819842"/>
            <a:ext cx="5080" cy="106680"/>
          </a:xfrm>
          <a:custGeom>
            <a:avLst/>
            <a:gdLst/>
            <a:ahLst/>
            <a:cxnLst/>
            <a:rect l="l" t="t" r="r" b="b"/>
            <a:pathLst>
              <a:path w="5079" h="106679">
                <a:moveTo>
                  <a:pt x="0" y="10607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764905" y="381984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770391" y="3819842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775877" y="387288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781363" y="3925921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0"/>
                </a:moveTo>
                <a:lnTo>
                  <a:pt x="4571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785934" y="397896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791420" y="397896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796906" y="397896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801477" y="397896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806963" y="403200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812448" y="40320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817020" y="403200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822506" y="403200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827991" y="40320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832562" y="403200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838048" y="403200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843534" y="403200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849020" y="3978961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853591" y="397896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859077" y="3925921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864563" y="3872881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869134" y="387288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874620" y="387288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880105" y="3767716"/>
            <a:ext cx="5080" cy="105410"/>
          </a:xfrm>
          <a:custGeom>
            <a:avLst/>
            <a:gdLst/>
            <a:ahLst/>
            <a:cxnLst/>
            <a:rect l="l" t="t" r="r" b="b"/>
            <a:pathLst>
              <a:path w="5079" h="105410">
                <a:moveTo>
                  <a:pt x="0" y="105165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884677" y="371467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890163" y="366163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95649" y="366163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901134" y="360859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905705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911191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916677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921249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926734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932220" y="360859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936791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942277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947762" y="355555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952334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957820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963306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968791" y="350251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973362" y="3502517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5" h="106679">
                <a:moveTo>
                  <a:pt x="0" y="0"/>
                </a:moveTo>
                <a:lnTo>
                  <a:pt x="5485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978848" y="360859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984334" y="360859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988906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994391" y="355555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999877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004448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009934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015420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020905" y="3502517"/>
            <a:ext cx="5080" cy="106680"/>
          </a:xfrm>
          <a:custGeom>
            <a:avLst/>
            <a:gdLst/>
            <a:ahLst/>
            <a:cxnLst/>
            <a:rect l="l" t="t" r="r" b="b"/>
            <a:pathLst>
              <a:path w="5079" h="106679">
                <a:moveTo>
                  <a:pt x="0" y="10607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025477" y="3502517"/>
            <a:ext cx="5715" cy="106680"/>
          </a:xfrm>
          <a:custGeom>
            <a:avLst/>
            <a:gdLst/>
            <a:ahLst/>
            <a:cxnLst/>
            <a:rect l="l" t="t" r="r" b="b"/>
            <a:pathLst>
              <a:path w="5715" h="106679">
                <a:moveTo>
                  <a:pt x="0" y="0"/>
                </a:moveTo>
                <a:lnTo>
                  <a:pt x="5485" y="10607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030963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036448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041020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046505" y="350251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051991" y="35555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056563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062048" y="3555557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067534" y="3502517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072105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077591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4">
                <a:moveTo>
                  <a:pt x="0" y="0"/>
                </a:moveTo>
                <a:lnTo>
                  <a:pt x="5485" y="52125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083077" y="35025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088562" y="35025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093134" y="3450392"/>
            <a:ext cx="5715" cy="52705"/>
          </a:xfrm>
          <a:custGeom>
            <a:avLst/>
            <a:gdLst/>
            <a:ahLst/>
            <a:cxnLst/>
            <a:rect l="l" t="t" r="r" b="b"/>
            <a:pathLst>
              <a:path w="5715" h="52704">
                <a:moveTo>
                  <a:pt x="0" y="52125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098620" y="339735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104106" y="33973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108677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114163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119649" y="334431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8124220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8129706" y="334431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8135191" y="339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8140677" y="334431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8145249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8150735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8156220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8160791" y="334431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8166277" y="334431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8171763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8176335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8181820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8187306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8191877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8197363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8202848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208334" y="3291273"/>
            <a:ext cx="5080" cy="53340"/>
          </a:xfrm>
          <a:custGeom>
            <a:avLst/>
            <a:gdLst/>
            <a:ahLst/>
            <a:cxnLst/>
            <a:rect l="l" t="t" r="r" b="b"/>
            <a:pathLst>
              <a:path w="5079" h="53339">
                <a:moveTo>
                  <a:pt x="0" y="53039"/>
                </a:moveTo>
                <a:lnTo>
                  <a:pt x="4571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8212906" y="329127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8218392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0"/>
                </a:moveTo>
                <a:lnTo>
                  <a:pt x="5485" y="53039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8223877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8228448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8233934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239420" y="33443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285" y="-14174"/>
                </a:moveTo>
                <a:lnTo>
                  <a:pt x="2285" y="14174"/>
                </a:lnTo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243992" y="334431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2742" y="-14174"/>
                </a:moveTo>
                <a:lnTo>
                  <a:pt x="2742" y="14174"/>
                </a:lnTo>
              </a:path>
            </a:pathLst>
          </a:custGeom>
          <a:ln w="5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8249477" y="3291273"/>
            <a:ext cx="5715" cy="53340"/>
          </a:xfrm>
          <a:custGeom>
            <a:avLst/>
            <a:gdLst/>
            <a:ahLst/>
            <a:cxnLst/>
            <a:rect l="l" t="t" r="r" b="b"/>
            <a:pathLst>
              <a:path w="5715" h="53339">
                <a:moveTo>
                  <a:pt x="0" y="53039"/>
                </a:moveTo>
                <a:lnTo>
                  <a:pt x="5485" y="0"/>
                </a:lnTo>
              </a:path>
            </a:pathLst>
          </a:custGeom>
          <a:ln w="2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7859"/>
            <a:ext cx="1375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Bladdikte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7859"/>
            <a:ext cx="2564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Bladdikte:</a:t>
            </a:r>
            <a:r>
              <a:rPr spc="-65" dirty="0"/>
              <a:t> </a:t>
            </a:r>
            <a:r>
              <a:rPr spc="-10" dirty="0"/>
              <a:t>meting</a:t>
            </a:r>
          </a:p>
        </p:txBody>
      </p:sp>
      <p:sp>
        <p:nvSpPr>
          <p:cNvPr id="3" name="object 3"/>
          <p:cNvSpPr/>
          <p:nvPr/>
        </p:nvSpPr>
        <p:spPr>
          <a:xfrm>
            <a:off x="6799580" y="1954428"/>
            <a:ext cx="173355" cy="3209925"/>
          </a:xfrm>
          <a:custGeom>
            <a:avLst/>
            <a:gdLst/>
            <a:ahLst/>
            <a:cxnLst/>
            <a:rect l="l" t="t" r="r" b="b"/>
            <a:pathLst>
              <a:path w="173354" h="3209925">
                <a:moveTo>
                  <a:pt x="0" y="3209785"/>
                </a:moveTo>
                <a:lnTo>
                  <a:pt x="172821" y="3209785"/>
                </a:lnTo>
                <a:lnTo>
                  <a:pt x="172821" y="0"/>
                </a:lnTo>
                <a:lnTo>
                  <a:pt x="0" y="0"/>
                </a:lnTo>
                <a:lnTo>
                  <a:pt x="0" y="32097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4453" y="1953514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785"/>
                </a:moveTo>
                <a:lnTo>
                  <a:pt x="438912" y="3209785"/>
                </a:lnTo>
                <a:lnTo>
                  <a:pt x="438912" y="0"/>
                </a:lnTo>
                <a:lnTo>
                  <a:pt x="0" y="0"/>
                </a:lnTo>
                <a:lnTo>
                  <a:pt x="0" y="32097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314" y="1952599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785"/>
                </a:moveTo>
                <a:lnTo>
                  <a:pt x="438912" y="3209785"/>
                </a:lnTo>
                <a:lnTo>
                  <a:pt x="438912" y="0"/>
                </a:lnTo>
                <a:lnTo>
                  <a:pt x="0" y="0"/>
                </a:lnTo>
                <a:lnTo>
                  <a:pt x="0" y="32097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5783" y="1951672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785"/>
                </a:moveTo>
                <a:lnTo>
                  <a:pt x="438912" y="3209785"/>
                </a:lnTo>
                <a:lnTo>
                  <a:pt x="438912" y="0"/>
                </a:lnTo>
                <a:lnTo>
                  <a:pt x="0" y="0"/>
                </a:lnTo>
                <a:lnTo>
                  <a:pt x="0" y="32097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1499" y="1951672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785"/>
                </a:moveTo>
                <a:lnTo>
                  <a:pt x="438911" y="3209785"/>
                </a:lnTo>
                <a:lnTo>
                  <a:pt x="438911" y="0"/>
                </a:lnTo>
                <a:lnTo>
                  <a:pt x="0" y="0"/>
                </a:lnTo>
                <a:lnTo>
                  <a:pt x="0" y="32097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0673" y="1950758"/>
            <a:ext cx="342900" cy="3209925"/>
          </a:xfrm>
          <a:custGeom>
            <a:avLst/>
            <a:gdLst/>
            <a:ahLst/>
            <a:cxnLst/>
            <a:rect l="l" t="t" r="r" b="b"/>
            <a:pathLst>
              <a:path w="342900" h="3209925">
                <a:moveTo>
                  <a:pt x="0" y="3209785"/>
                </a:moveTo>
                <a:lnTo>
                  <a:pt x="342900" y="3209785"/>
                </a:lnTo>
                <a:lnTo>
                  <a:pt x="342900" y="0"/>
                </a:lnTo>
                <a:lnTo>
                  <a:pt x="0" y="0"/>
                </a:lnTo>
                <a:lnTo>
                  <a:pt x="0" y="32097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583" y="5163292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7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1583" y="5163296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1347" y="5163296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41110" y="5163296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0873" y="5163296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0636" y="5163296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1313" y="5163296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6525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1466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6407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66288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1229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6169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051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90991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5932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5813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90754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5695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5576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0517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5457" y="516329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41583" y="1923319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5865" y="516329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95865" y="469965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5865" y="423693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5865" y="377421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95865" y="331149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5865" y="284876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5865" y="238604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5865" y="192241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74100" y="1824960"/>
            <a:ext cx="271780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0.62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0.60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0.58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0.56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0.54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0.52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0.50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0.48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41583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44327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47070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50727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3471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57128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5987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62614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66272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9015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72673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5416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9074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81817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4560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8218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90961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94619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9736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00105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03763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06506" y="219309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1016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12907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6564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9307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22051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570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28451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3210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3485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37595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4125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43996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47654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50397" y="219309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4055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56798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59541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63199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65942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69599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72343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75085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78743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81485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85144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87886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91544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94287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97030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00688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03431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07088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09832" y="221321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12575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16232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18976" y="221321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2263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2537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2903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31777" y="223241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34520" y="223241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38178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40921" y="2232416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4579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47322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50065" y="2251619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53723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56466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6012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62867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6652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69268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72011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75669" y="227173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78412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82069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84813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87556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91213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93957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97614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00357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04015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06758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09501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13159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15902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19560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22303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25046" y="2310145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0"/>
                </a:moveTo>
                <a:lnTo>
                  <a:pt x="3657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28704" y="234946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31447" y="236867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35104" y="2387875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37848" y="242719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41505" y="244640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44248" y="246652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46992" y="248572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50648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53392" y="250492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57049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59792" y="250492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62536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66193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68937" y="248572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72594" y="248572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75337" y="246652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78994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81738" y="244640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84481" y="24464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88138" y="242719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90882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94539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97282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800026" y="240799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03683" y="240799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06426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10084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12827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16485" y="242719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19228" y="24464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21971" y="24464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25629" y="244640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372" y="246652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32030" y="248572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34773" y="248572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38431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41174" y="250492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43917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47575" y="252504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50318" y="25442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853975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56719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59462" y="256345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63119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865862" y="256345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869520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72263" y="258357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875921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78664" y="258357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81407" y="26027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85065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887808" y="2602776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91466" y="262197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94209" y="262197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96952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00610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3353" y="264118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07010" y="26613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09754" y="26613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913411" y="26613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916154" y="2641186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918898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922555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925297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28955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931698" y="262198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934441" y="260277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938099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940842" y="26027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944500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47243" y="26027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50900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953644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56387" y="26027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960044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962788" y="26027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66445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969188" y="260277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971932" y="262197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75589" y="262197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978332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981990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84733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88391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991134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993877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97535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000278" y="262198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003936" y="262197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006679" y="260277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009422" y="258357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013080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015823" y="256345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019480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022224" y="25442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025881" y="2504931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39319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28624" y="2466522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3840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31368" y="244640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35025" y="242719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37768" y="2387878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39319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041426" y="2387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044169" y="2349470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3840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046912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050570" y="233026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53313" y="231014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056971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59714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63372" y="229094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66115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68858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2516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5259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78916" y="227173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81660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84403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88060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90804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94461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97204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10086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10360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106347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11000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112748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116406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119149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121892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125549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28293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131950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134693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138351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14109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143837" y="2251621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147495" y="225161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50238" y="2251621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153896" y="225161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56639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159382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163040" y="225162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165783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69441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72184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75842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178585" y="223241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181328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184986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187729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191386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194130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197787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200530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203274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206931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209674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213332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16075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218818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222476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225219" y="221321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228877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231620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235278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238021" y="221321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240764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244421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247165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250822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253564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256309" y="221321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259965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262710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266366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269109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272767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7551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278253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28191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284654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288312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29105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293798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297456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300198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303856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306600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310257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31300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315744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1940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322144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325802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32854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331288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334946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337689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341347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344090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347747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35049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353234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35689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359635" y="219309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36329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366036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368779" y="219309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72436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375180" y="219309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378837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381580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38523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38798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390724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39438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397125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40078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40352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406269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409927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412670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416327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419071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42272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2547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428215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43187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434614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43827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4101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443758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44741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50159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53817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456560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460217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46296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465704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6936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72105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47576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78505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81249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48490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487649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91307" y="21738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494050" y="217388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9770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0045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503194" y="217389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506852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509595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513252" y="21738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515996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518739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522397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525140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528797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531541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3519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537941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540685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44342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547085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5074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553486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556229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59887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562630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56628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569031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57268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575432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578175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581832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584576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58823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590976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59463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597377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600120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60377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606521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610179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612922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615665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61932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622065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62572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628467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63212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634866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637610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64126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644012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64766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650411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653154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656812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659555" y="221321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66321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66595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66961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672357" y="223241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675100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78758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81501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85159" y="225161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68790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9064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694303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697046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00703" y="227173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703446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707104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709847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712590" y="231014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716248" y="231014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718991" y="231014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722649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725392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728135" y="233026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731793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734536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738194" y="234946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40937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744595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747338" y="236867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750081" y="238787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753737" y="24079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756480" y="240799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760139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762883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765626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769282" y="242719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772025" y="24464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775684" y="24464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778426" y="2446402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782084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784827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787570" y="246652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791228" y="248572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793971" y="248572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797629" y="248572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800372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803115" y="248572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806773" y="248572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809516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813173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815917" y="250492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819574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822317" y="252504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825061" y="2525048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828718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831461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835119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837862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840605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844263" y="250492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847006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850664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853407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857064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859808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862551" y="250492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866208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868952" y="252504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872609" y="25442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875352" y="25442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878096" y="254425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881753" y="256345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84497" y="2583572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888154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890897" y="2602776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894555" y="262197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897298" y="262197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900041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903699" y="264118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906442" y="26613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910100" y="26613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912843" y="26613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915586" y="2641186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919244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921987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925644" y="262198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928388" y="260277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932045" y="258357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934788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937532" y="256345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941189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943931" y="25442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947590" y="252504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950333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953990" y="250492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956733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959476" y="248572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963135" y="248572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965878" y="246652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969534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972278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975021" y="244640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978678" y="242719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981422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985079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987822" y="240799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991480" y="24079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994223" y="2387876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996966" y="238787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000624" y="2387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003367" y="236867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007025" y="234946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009768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012511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016169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018912" y="233026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22569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025313" y="231014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028970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031713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034457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038114" y="229094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040858" y="229094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044515" y="229094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047258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050002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053659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056402" y="227173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060060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062803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066461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06920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071947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07560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078348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08200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084749" y="225162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087492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091149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093893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097551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100293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103951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106694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109437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113095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115838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119496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122239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124982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128640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131383" y="223241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135041" y="223241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137784" y="223241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141440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14418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146927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15058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153329" y="221321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15698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159728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162471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166129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168872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17253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75273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7893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181674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184417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18807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190818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194476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97219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199962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0362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06363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210020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212764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21642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19164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221907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225565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228308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23196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23470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237452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241110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243853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24751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250254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253912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256655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259398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26305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265797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26945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272200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274943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27859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281342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28500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287744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291401" y="21738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29414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296887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300546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303288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306946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309689" y="21738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312432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31609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318833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32249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325234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328891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331634" y="215468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334378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338035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340778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344436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34717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350837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353580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356323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35998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362724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36638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369125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71868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375525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37826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381926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38466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388327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391070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393813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39747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400214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403872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406615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409358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413016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41575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419417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422160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425817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42856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431304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43496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437705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441362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444105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44684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450506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45324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456907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459650" y="2134568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463308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466050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468793" y="213456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472452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475195" y="2134568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478851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481595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484338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487996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490739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494396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497139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500798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503540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506283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509941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512684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516342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519085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521828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525486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528229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531886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534630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538287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541030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543774" y="213456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547431" y="213456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550174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553832" y="213456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556575" y="21345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559318" y="213456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562976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565719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569377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572120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575778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57852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581264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84922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587665" y="215468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59132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594066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596809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600466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603210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60686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609610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613268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616012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618754" y="2213211"/>
            <a:ext cx="3810" cy="38735"/>
          </a:xfrm>
          <a:custGeom>
            <a:avLst/>
            <a:gdLst/>
            <a:ahLst/>
            <a:cxnLst/>
            <a:rect l="l" t="t" r="r" b="b"/>
            <a:pathLst>
              <a:path w="3810" h="38735">
                <a:moveTo>
                  <a:pt x="0" y="0"/>
                </a:moveTo>
                <a:lnTo>
                  <a:pt x="3657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622412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625155" y="2251619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628812" y="2271737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631556" y="231014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634299" y="233026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637957" y="2349468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640700" y="238787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644356" y="2407993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5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647101" y="2466520"/>
            <a:ext cx="3810" cy="38735"/>
          </a:xfrm>
          <a:custGeom>
            <a:avLst/>
            <a:gdLst/>
            <a:ahLst/>
            <a:cxnLst/>
            <a:rect l="l" t="t" r="r" b="b"/>
            <a:pathLst>
              <a:path w="3810" h="38735">
                <a:moveTo>
                  <a:pt x="0" y="0"/>
                </a:moveTo>
                <a:lnTo>
                  <a:pt x="3657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650757" y="2504927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653500" y="2544250"/>
            <a:ext cx="3175" cy="97155"/>
          </a:xfrm>
          <a:custGeom>
            <a:avLst/>
            <a:gdLst/>
            <a:ahLst/>
            <a:cxnLst/>
            <a:rect l="l" t="t" r="r" b="b"/>
            <a:pathLst>
              <a:path w="3175" h="97155">
                <a:moveTo>
                  <a:pt x="0" y="0"/>
                </a:moveTo>
                <a:lnTo>
                  <a:pt x="2743" y="9693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656244" y="2641183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0" y="0"/>
                </a:moveTo>
                <a:lnTo>
                  <a:pt x="3657" y="9785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659901" y="2739031"/>
            <a:ext cx="3175" cy="98425"/>
          </a:xfrm>
          <a:custGeom>
            <a:avLst/>
            <a:gdLst/>
            <a:ahLst/>
            <a:cxnLst/>
            <a:rect l="l" t="t" r="r" b="b"/>
            <a:pathLst>
              <a:path w="3175" h="98425">
                <a:moveTo>
                  <a:pt x="0" y="0"/>
                </a:moveTo>
                <a:lnTo>
                  <a:pt x="2743" y="9785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662646" y="2836880"/>
            <a:ext cx="3810" cy="57785"/>
          </a:xfrm>
          <a:custGeom>
            <a:avLst/>
            <a:gdLst/>
            <a:ahLst/>
            <a:cxnLst/>
            <a:rect l="l" t="t" r="r" b="b"/>
            <a:pathLst>
              <a:path w="3810" h="57785">
                <a:moveTo>
                  <a:pt x="0" y="0"/>
                </a:moveTo>
                <a:lnTo>
                  <a:pt x="3657" y="57607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666302" y="2894492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669045" y="2933814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671788" y="2973135"/>
            <a:ext cx="3810" cy="97155"/>
          </a:xfrm>
          <a:custGeom>
            <a:avLst/>
            <a:gdLst/>
            <a:ahLst/>
            <a:cxnLst/>
            <a:rect l="l" t="t" r="r" b="b"/>
            <a:pathLst>
              <a:path w="3810" h="97155">
                <a:moveTo>
                  <a:pt x="0" y="0"/>
                </a:moveTo>
                <a:lnTo>
                  <a:pt x="3657" y="9693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675446" y="307006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678191" y="307006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681847" y="307006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684590" y="3070072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688248" y="305086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690991" y="3011547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39319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693734" y="2973139"/>
            <a:ext cx="3810" cy="38735"/>
          </a:xfrm>
          <a:custGeom>
            <a:avLst/>
            <a:gdLst/>
            <a:ahLst/>
            <a:cxnLst/>
            <a:rect l="l" t="t" r="r" b="b"/>
            <a:pathLst>
              <a:path w="3810" h="38735">
                <a:moveTo>
                  <a:pt x="0" y="38404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697392" y="295301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700135" y="295301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703793" y="293381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706536" y="2894495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39319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710193" y="2856087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3840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712937" y="2816764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39319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715679" y="2778357"/>
            <a:ext cx="3810" cy="38735"/>
          </a:xfrm>
          <a:custGeom>
            <a:avLst/>
            <a:gdLst/>
            <a:ahLst/>
            <a:cxnLst/>
            <a:rect l="l" t="t" r="r" b="b"/>
            <a:pathLst>
              <a:path w="3810" h="38735">
                <a:moveTo>
                  <a:pt x="0" y="38404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719337" y="275823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722081" y="273903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725738" y="271982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728481" y="269971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731225" y="269971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734882" y="268050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737625" y="268050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741283" y="266130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744026" y="26613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747684" y="2641186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750427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753170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756828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759571" y="264118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763229" y="262198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765972" y="260277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768715" y="258357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772373" y="256345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775116" y="256345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778773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781517" y="256345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785174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787917" y="256345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790659" y="258357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794318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797061" y="258357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800718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803461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806204" y="258357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809863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812606" y="258357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816262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819006" y="256345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822664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825407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828150" y="256345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831807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834551" y="25442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838208" y="25442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840951" y="252504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843695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847352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850095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853753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856496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860154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862897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865640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869298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872041" y="25250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875698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878442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881185" y="2504928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884842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887586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891243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893986" y="248572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897644" y="248572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900387" y="246652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903130" y="24665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906788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909531" y="2427201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39319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913189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915932" y="240799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918675" y="24079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922333" y="2387876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925076" y="238787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928734" y="236867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931477" y="234946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935134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937878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940621" y="233026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944278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947022" y="231014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950679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953422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956166" y="2290942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959823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62566" y="227173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96622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968967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97262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975368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978110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981769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984512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988169" y="225162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990912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993655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997313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000057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003713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006456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010115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012858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015600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019258" y="223241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022001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025659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028402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031145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03480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03754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04120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043947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04760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50347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053091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56748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059491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063149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065892" y="221321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06955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072293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075036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078694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081437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08509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087838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090581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094239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096982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100640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103383" y="219309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107040" y="2193094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109784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112527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116185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118927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122584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12532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128071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13172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134473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13812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140873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144531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14727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150017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15367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156418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160074" y="21738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162817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165562" y="217389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6921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171961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175619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178362" y="217389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18202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18476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187506" y="217388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191164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193907" y="217389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197565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0030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203051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206709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209452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21311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215853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21951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22225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24997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22865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231398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35055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23779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240542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244199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246942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250600" y="215468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253343" y="215468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257001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25974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62487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66145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268888" y="215468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272545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275289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278032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281690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84433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288090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290834" y="215468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294491" y="215468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297233" y="215468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99976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03635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06378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10035" y="215468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12778" y="215468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15521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1918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21923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325579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328323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331981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4725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37468" y="217388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341124" y="21738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43868" y="217388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7526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5026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53012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56669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59412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6307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65813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369471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372214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374957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37861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381358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385015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387759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390502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394159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396903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400560" y="22132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403303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406961" y="221321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40970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412447" y="2232416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416105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418848" y="2251619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422506" y="227173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425249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427992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431650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434393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438051" y="231014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440794" y="233026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444451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447195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449938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453595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456339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459996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462739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466397" y="233026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469140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471883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475541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478284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481942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484685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487427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491086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493829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497485" y="2330264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500229" y="236867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503888" y="238787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06630" y="240799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09374" y="242719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513030" y="244640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15773" y="246652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19432" y="248572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22175" y="250492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24918" y="252504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28575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531318" y="2563453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5">
                <a:moveTo>
                  <a:pt x="0" y="0"/>
                </a:moveTo>
                <a:lnTo>
                  <a:pt x="3657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534977" y="262197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537720" y="2641183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5">
                <a:moveTo>
                  <a:pt x="0" y="0"/>
                </a:moveTo>
                <a:lnTo>
                  <a:pt x="3657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541376" y="2699710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5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544120" y="2758235"/>
            <a:ext cx="3175" cy="98425"/>
          </a:xfrm>
          <a:custGeom>
            <a:avLst/>
            <a:gdLst/>
            <a:ahLst/>
            <a:cxnLst/>
            <a:rect l="l" t="t" r="r" b="b"/>
            <a:pathLst>
              <a:path w="3175" h="98425">
                <a:moveTo>
                  <a:pt x="0" y="0"/>
                </a:moveTo>
                <a:lnTo>
                  <a:pt x="2743" y="9785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546863" y="285608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550522" y="287528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553264" y="289449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556921" y="2894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559664" y="2856087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3840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562408" y="285608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566065" y="285608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568808" y="287528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572466" y="287529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575209" y="287528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578867" y="289449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581610" y="28944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584353" y="289449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588011" y="2894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590754" y="2894492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5">
                <a:moveTo>
                  <a:pt x="0" y="0"/>
                </a:moveTo>
                <a:lnTo>
                  <a:pt x="3657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594412" y="295301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597155" y="2973135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599898" y="3011544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0"/>
                </a:moveTo>
                <a:lnTo>
                  <a:pt x="3657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603556" y="3050866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5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606299" y="3109391"/>
            <a:ext cx="3810" cy="97155"/>
          </a:xfrm>
          <a:custGeom>
            <a:avLst/>
            <a:gdLst/>
            <a:ahLst/>
            <a:cxnLst/>
            <a:rect l="l" t="t" r="r" b="b"/>
            <a:pathLst>
              <a:path w="3810" h="97155">
                <a:moveTo>
                  <a:pt x="0" y="0"/>
                </a:moveTo>
                <a:lnTo>
                  <a:pt x="3657" y="9693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609957" y="3206327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4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612700" y="324565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616357" y="324564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19101" y="324564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21844" y="3245648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4">
                <a:moveTo>
                  <a:pt x="0" y="0"/>
                </a:moveTo>
                <a:lnTo>
                  <a:pt x="3657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625501" y="3304175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4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628245" y="336270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631901" y="3381904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70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634645" y="3421226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637388" y="3459634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70">
                <a:moveTo>
                  <a:pt x="0" y="0"/>
                </a:moveTo>
                <a:lnTo>
                  <a:pt x="3657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641046" y="3498956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70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643790" y="3538279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4">
                <a:moveTo>
                  <a:pt x="0" y="0"/>
                </a:moveTo>
                <a:lnTo>
                  <a:pt x="3657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647445" y="3596805"/>
            <a:ext cx="3175" cy="116205"/>
          </a:xfrm>
          <a:custGeom>
            <a:avLst/>
            <a:gdLst/>
            <a:ahLst/>
            <a:cxnLst/>
            <a:rect l="l" t="t" r="r" b="b"/>
            <a:pathLst>
              <a:path w="3175" h="116204">
                <a:moveTo>
                  <a:pt x="0" y="0"/>
                </a:moveTo>
                <a:lnTo>
                  <a:pt x="2743" y="11614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650190" y="3712942"/>
            <a:ext cx="3810" cy="117475"/>
          </a:xfrm>
          <a:custGeom>
            <a:avLst/>
            <a:gdLst/>
            <a:ahLst/>
            <a:cxnLst/>
            <a:rect l="l" t="t" r="r" b="b"/>
            <a:pathLst>
              <a:path w="3810" h="117475">
                <a:moveTo>
                  <a:pt x="0" y="0"/>
                </a:moveTo>
                <a:lnTo>
                  <a:pt x="3657" y="117055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653848" y="3829994"/>
            <a:ext cx="3175" cy="98425"/>
          </a:xfrm>
          <a:custGeom>
            <a:avLst/>
            <a:gdLst/>
            <a:ahLst/>
            <a:cxnLst/>
            <a:rect l="l" t="t" r="r" b="b"/>
            <a:pathLst>
              <a:path w="3175" h="98425">
                <a:moveTo>
                  <a:pt x="0" y="0"/>
                </a:moveTo>
                <a:lnTo>
                  <a:pt x="2743" y="9785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656591" y="3927843"/>
            <a:ext cx="3175" cy="97155"/>
          </a:xfrm>
          <a:custGeom>
            <a:avLst/>
            <a:gdLst/>
            <a:ahLst/>
            <a:cxnLst/>
            <a:rect l="l" t="t" r="r" b="b"/>
            <a:pathLst>
              <a:path w="3175" h="97154">
                <a:moveTo>
                  <a:pt x="0" y="0"/>
                </a:moveTo>
                <a:lnTo>
                  <a:pt x="2743" y="9693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659334" y="4024777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0" y="0"/>
                </a:moveTo>
                <a:lnTo>
                  <a:pt x="3657" y="9785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662990" y="4122625"/>
            <a:ext cx="3175" cy="117475"/>
          </a:xfrm>
          <a:custGeom>
            <a:avLst/>
            <a:gdLst/>
            <a:ahLst/>
            <a:cxnLst/>
            <a:rect l="l" t="t" r="r" b="b"/>
            <a:pathLst>
              <a:path w="3175" h="117475">
                <a:moveTo>
                  <a:pt x="0" y="0"/>
                </a:moveTo>
                <a:lnTo>
                  <a:pt x="2743" y="117055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665734" y="4239677"/>
            <a:ext cx="3810" cy="38735"/>
          </a:xfrm>
          <a:custGeom>
            <a:avLst/>
            <a:gdLst/>
            <a:ahLst/>
            <a:cxnLst/>
            <a:rect l="l" t="t" r="r" b="b"/>
            <a:pathLst>
              <a:path w="3810" h="38735">
                <a:moveTo>
                  <a:pt x="0" y="0"/>
                </a:moveTo>
                <a:lnTo>
                  <a:pt x="3657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669393" y="4278084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70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672136" y="4317408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4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674878" y="437593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678535" y="4395138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70">
                <a:moveTo>
                  <a:pt x="0" y="0"/>
                </a:moveTo>
                <a:lnTo>
                  <a:pt x="2743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681278" y="4434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684937" y="4434460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87679" y="4472867"/>
            <a:ext cx="3810" cy="78740"/>
          </a:xfrm>
          <a:custGeom>
            <a:avLst/>
            <a:gdLst/>
            <a:ahLst/>
            <a:cxnLst/>
            <a:rect l="l" t="t" r="r" b="b"/>
            <a:pathLst>
              <a:path w="3810" h="78739">
                <a:moveTo>
                  <a:pt x="0" y="0"/>
                </a:moveTo>
                <a:lnTo>
                  <a:pt x="3657" y="7863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691337" y="4551512"/>
            <a:ext cx="3175" cy="97155"/>
          </a:xfrm>
          <a:custGeom>
            <a:avLst/>
            <a:gdLst/>
            <a:ahLst/>
            <a:cxnLst/>
            <a:rect l="l" t="t" r="r" b="b"/>
            <a:pathLst>
              <a:path w="3175" h="97154">
                <a:moveTo>
                  <a:pt x="0" y="0"/>
                </a:moveTo>
                <a:lnTo>
                  <a:pt x="2743" y="9693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694080" y="4648446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4">
                <a:moveTo>
                  <a:pt x="0" y="0"/>
                </a:moveTo>
                <a:lnTo>
                  <a:pt x="2743" y="7772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696823" y="4726176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0" y="0"/>
                </a:moveTo>
                <a:lnTo>
                  <a:pt x="3657" y="97853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700481" y="4824025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4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703224" y="4882550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70">
                <a:moveTo>
                  <a:pt x="0" y="0"/>
                </a:moveTo>
                <a:lnTo>
                  <a:pt x="3657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706882" y="4921872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0"/>
                </a:moveTo>
                <a:lnTo>
                  <a:pt x="2743" y="3840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709625" y="496028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712368" y="497948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20">
                <a:moveTo>
                  <a:pt x="0" y="0"/>
                </a:moveTo>
                <a:lnTo>
                  <a:pt x="3657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716026" y="49996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718769" y="4941080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4">
                <a:moveTo>
                  <a:pt x="0" y="58521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722427" y="4863353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4">
                <a:moveTo>
                  <a:pt x="0" y="7772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725170" y="4726174"/>
            <a:ext cx="3810" cy="137795"/>
          </a:xfrm>
          <a:custGeom>
            <a:avLst/>
            <a:gdLst/>
            <a:ahLst/>
            <a:cxnLst/>
            <a:rect l="l" t="t" r="r" b="b"/>
            <a:pathLst>
              <a:path w="3810" h="137795">
                <a:moveTo>
                  <a:pt x="0" y="13717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728827" y="4551513"/>
            <a:ext cx="3175" cy="175260"/>
          </a:xfrm>
          <a:custGeom>
            <a:avLst/>
            <a:gdLst/>
            <a:ahLst/>
            <a:cxnLst/>
            <a:rect l="l" t="t" r="r" b="b"/>
            <a:pathLst>
              <a:path w="3175" h="175260">
                <a:moveTo>
                  <a:pt x="0" y="174663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731571" y="4336615"/>
            <a:ext cx="3175" cy="215265"/>
          </a:xfrm>
          <a:custGeom>
            <a:avLst/>
            <a:gdLst/>
            <a:ahLst/>
            <a:cxnLst/>
            <a:rect l="l" t="t" r="r" b="b"/>
            <a:pathLst>
              <a:path w="3175" h="215264">
                <a:moveTo>
                  <a:pt x="0" y="21489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734314" y="4122629"/>
            <a:ext cx="3810" cy="213995"/>
          </a:xfrm>
          <a:custGeom>
            <a:avLst/>
            <a:gdLst/>
            <a:ahLst/>
            <a:cxnLst/>
            <a:rect l="l" t="t" r="r" b="b"/>
            <a:pathLst>
              <a:path w="3810" h="213995">
                <a:moveTo>
                  <a:pt x="0" y="21398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737971" y="3888526"/>
            <a:ext cx="3175" cy="234315"/>
          </a:xfrm>
          <a:custGeom>
            <a:avLst/>
            <a:gdLst/>
            <a:ahLst/>
            <a:cxnLst/>
            <a:rect l="l" t="t" r="r" b="b"/>
            <a:pathLst>
              <a:path w="3175" h="234314">
                <a:moveTo>
                  <a:pt x="0" y="234099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740715" y="3693741"/>
            <a:ext cx="3810" cy="194945"/>
          </a:xfrm>
          <a:custGeom>
            <a:avLst/>
            <a:gdLst/>
            <a:ahLst/>
            <a:cxnLst/>
            <a:rect l="l" t="t" r="r" b="b"/>
            <a:pathLst>
              <a:path w="3810" h="194945">
                <a:moveTo>
                  <a:pt x="0" y="194779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744372" y="3498959"/>
            <a:ext cx="3175" cy="194945"/>
          </a:xfrm>
          <a:custGeom>
            <a:avLst/>
            <a:gdLst/>
            <a:ahLst/>
            <a:cxnLst/>
            <a:rect l="l" t="t" r="r" b="b"/>
            <a:pathLst>
              <a:path w="3175" h="194945">
                <a:moveTo>
                  <a:pt x="0" y="194779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747115" y="3343495"/>
            <a:ext cx="3175" cy="155575"/>
          </a:xfrm>
          <a:custGeom>
            <a:avLst/>
            <a:gdLst/>
            <a:ahLst/>
            <a:cxnLst/>
            <a:rect l="l" t="t" r="r" b="b"/>
            <a:pathLst>
              <a:path w="3175" h="155575">
                <a:moveTo>
                  <a:pt x="0" y="155460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749859" y="3206324"/>
            <a:ext cx="3810" cy="137795"/>
          </a:xfrm>
          <a:custGeom>
            <a:avLst/>
            <a:gdLst/>
            <a:ahLst/>
            <a:cxnLst/>
            <a:rect l="l" t="t" r="r" b="b"/>
            <a:pathLst>
              <a:path w="3810" h="137795">
                <a:moveTo>
                  <a:pt x="0" y="13717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753516" y="3090185"/>
            <a:ext cx="3175" cy="116205"/>
          </a:xfrm>
          <a:custGeom>
            <a:avLst/>
            <a:gdLst/>
            <a:ahLst/>
            <a:cxnLst/>
            <a:rect l="l" t="t" r="r" b="b"/>
            <a:pathLst>
              <a:path w="3175" h="116205">
                <a:moveTo>
                  <a:pt x="0" y="116141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756259" y="3011538"/>
            <a:ext cx="3810" cy="78740"/>
          </a:xfrm>
          <a:custGeom>
            <a:avLst/>
            <a:gdLst/>
            <a:ahLst/>
            <a:cxnLst/>
            <a:rect l="l" t="t" r="r" b="b"/>
            <a:pathLst>
              <a:path w="3810" h="78739">
                <a:moveTo>
                  <a:pt x="0" y="78651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759917" y="2933820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5">
                <a:moveTo>
                  <a:pt x="0" y="7772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762660" y="2875292"/>
            <a:ext cx="3810" cy="59055"/>
          </a:xfrm>
          <a:custGeom>
            <a:avLst/>
            <a:gdLst/>
            <a:ahLst/>
            <a:cxnLst/>
            <a:rect l="l" t="t" r="r" b="b"/>
            <a:pathLst>
              <a:path w="3810" h="59055">
                <a:moveTo>
                  <a:pt x="0" y="58521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766318" y="2836882"/>
            <a:ext cx="3175" cy="38735"/>
          </a:xfrm>
          <a:custGeom>
            <a:avLst/>
            <a:gdLst/>
            <a:ahLst/>
            <a:cxnLst/>
            <a:rect l="l" t="t" r="r" b="b"/>
            <a:pathLst>
              <a:path w="3175" h="38735">
                <a:moveTo>
                  <a:pt x="0" y="38404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769061" y="2797561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0" y="39319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771804" y="2758239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39319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775462" y="273903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778205" y="2699712"/>
            <a:ext cx="3810" cy="39370"/>
          </a:xfrm>
          <a:custGeom>
            <a:avLst/>
            <a:gdLst/>
            <a:ahLst/>
            <a:cxnLst/>
            <a:rect l="l" t="t" r="r" b="b"/>
            <a:pathLst>
              <a:path w="3810" h="39369">
                <a:moveTo>
                  <a:pt x="0" y="39319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781862" y="26997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784606" y="268050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787349" y="266130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791006" y="26613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793750" y="2641186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797407" y="262198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800151" y="260277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803808" y="258357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806551" y="25835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809293" y="256345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812952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815695" y="2525048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819352" y="25250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822095" y="2504928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825754" y="248572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828497" y="246652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831240" y="24665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834896" y="244640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837640" y="24464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841298" y="242719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844042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846785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850441" y="240799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853184" y="24079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856843" y="24079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859586" y="2387876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863243" y="2387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865986" y="236867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868729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872388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875130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878788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881531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884274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887932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890675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94332" y="234946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97076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900733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03476" y="233026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906220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09877" y="233026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12620" y="2330265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916278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919021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921764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925422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928165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931823" y="231014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934566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938223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940967" y="231014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943710" y="2310147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947367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950111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953768" y="229094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956512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959255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962912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965656" y="2290942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969313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972056" y="227173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97571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978457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981200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984858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987601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991259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99400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99674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000403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003146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00680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00954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013205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015947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018691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022347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025090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028749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03149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03423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03789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04063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044293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047037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050693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053437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056180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059837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062582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066238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068981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07172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07538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07812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081783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084526" y="2251621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088184" y="225161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090927" y="225162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093670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097328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6100071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6103729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106472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109215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112873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115616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6119274" y="223241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6122017" y="2232416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125674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6128418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6131161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6134818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6137562" y="223241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141219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6143962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614670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615036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615310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6156762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615950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163165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165908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168651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172308" y="223241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6175050" y="223241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178710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18145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18419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187852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190595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19425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196998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20065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203397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206140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209798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212541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216199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218942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222600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225343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228086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23174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234487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23814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240888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243631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247288" y="221321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250032" y="2193094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25368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256432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260090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262833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265576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269234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271977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275635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278378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281121" y="217389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284779" y="217388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287522" y="217389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291179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293923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297580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300323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303067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306724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309467" y="217388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313125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315868" y="21738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318611" y="217388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322269" y="21930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325012" y="219309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328670" y="219309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331412" y="22132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335071" y="221321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337814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340557" y="223241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344213" y="223241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346957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350615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353359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356102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359758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6362501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6366160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6368903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372560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375303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378046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381705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384448" y="223241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388105" y="22324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390848" y="223241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93591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97250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399992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03649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06393" y="225161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410050" y="22516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412793" y="2251619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415537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419194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421937" y="227173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425595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428338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431081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6434739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437482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441140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443883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6447540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450284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453027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456684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459428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463085" y="231014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465828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468572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472229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474972" y="233026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478630" y="234946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481373" y="236867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485031" y="238787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487774" y="24079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490517" y="240799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10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494175" y="242719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496918" y="24464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500576" y="244640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503319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506062" y="2466520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509720" y="248572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512463" y="2504927"/>
            <a:ext cx="3810" cy="39370"/>
          </a:xfrm>
          <a:custGeom>
            <a:avLst/>
            <a:gdLst/>
            <a:ahLst/>
            <a:cxnLst/>
            <a:rect l="l" t="t" r="r" b="b"/>
            <a:pathLst>
              <a:path w="3809" h="39369">
                <a:moveTo>
                  <a:pt x="0" y="0"/>
                </a:moveTo>
                <a:lnTo>
                  <a:pt x="3657" y="39319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516120" y="2544250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5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518864" y="2602776"/>
            <a:ext cx="3810" cy="78105"/>
          </a:xfrm>
          <a:custGeom>
            <a:avLst/>
            <a:gdLst/>
            <a:ahLst/>
            <a:cxnLst/>
            <a:rect l="l" t="t" r="r" b="b"/>
            <a:pathLst>
              <a:path w="3809" h="78105">
                <a:moveTo>
                  <a:pt x="0" y="0"/>
                </a:moveTo>
                <a:lnTo>
                  <a:pt x="3657" y="77724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522522" y="2680506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5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525265" y="2739031"/>
            <a:ext cx="3175" cy="59055"/>
          </a:xfrm>
          <a:custGeom>
            <a:avLst/>
            <a:gdLst/>
            <a:ahLst/>
            <a:cxnLst/>
            <a:rect l="l" t="t" r="r" b="b"/>
            <a:pathLst>
              <a:path w="3175" h="59055">
                <a:moveTo>
                  <a:pt x="0" y="0"/>
                </a:moveTo>
                <a:lnTo>
                  <a:pt x="2743" y="585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528008" y="2797558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531664" y="2816762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534408" y="283688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538065" y="283688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540810" y="283688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543553" y="283688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547209" y="283688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549952" y="283688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553610" y="2816763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556354" y="279755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560011" y="279755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562754" y="279755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565497" y="2797558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569154" y="279755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571899" y="2797558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575555" y="277835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578299" y="277835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581956" y="275823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84699" y="275823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87442" y="273903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91100" y="27390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93844" y="271982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597501" y="27198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600244" y="269971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602987" y="268050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606645" y="268050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609388" y="268050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613045" y="266130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615789" y="2641186"/>
            <a:ext cx="3810" cy="20320"/>
          </a:xfrm>
          <a:custGeom>
            <a:avLst/>
            <a:gdLst/>
            <a:ahLst/>
            <a:cxnLst/>
            <a:rect l="l" t="t" r="r" b="b"/>
            <a:pathLst>
              <a:path w="3809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619447" y="26411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622190" y="262198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624933" y="262197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628590" y="262197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631333" y="2602777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634991" y="26027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637735" y="258357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640478" y="2563455"/>
            <a:ext cx="3810" cy="20320"/>
          </a:xfrm>
          <a:custGeom>
            <a:avLst/>
            <a:gdLst/>
            <a:ahLst/>
            <a:cxnLst/>
            <a:rect l="l" t="t" r="r" b="b"/>
            <a:pathLst>
              <a:path w="3809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644135" y="256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646878" y="25634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650536" y="25442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653279" y="25442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656937" y="252504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659680" y="2504928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662423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666079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668823" y="25049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672481" y="25049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675225" y="248572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677968" y="24857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681624" y="248572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684367" y="2466521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688026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690769" y="246652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694426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697169" y="24665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699912" y="2446403"/>
            <a:ext cx="3810" cy="20320"/>
          </a:xfrm>
          <a:custGeom>
            <a:avLst/>
            <a:gdLst/>
            <a:ahLst/>
            <a:cxnLst/>
            <a:rect l="l" t="t" r="r" b="b"/>
            <a:pathLst>
              <a:path w="3809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703571" y="244640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706314" y="2427199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709971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712714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715457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719116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721858" y="242719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725515" y="24271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728259" y="240799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731916" y="24079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6734660" y="24079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737403" y="2387876"/>
            <a:ext cx="3810" cy="20320"/>
          </a:xfrm>
          <a:custGeom>
            <a:avLst/>
            <a:gdLst/>
            <a:ahLst/>
            <a:cxnLst/>
            <a:rect l="l" t="t" r="r" b="b"/>
            <a:pathLst>
              <a:path w="3809" h="20319">
                <a:moveTo>
                  <a:pt x="0" y="20116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6741060" y="2387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6743803" y="238787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6747461" y="2387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750205" y="2387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752948" y="2368673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756605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759348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763006" y="23686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765749" y="236867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769406" y="234946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772150" y="23494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774893" y="2349468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778551" y="233026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781294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784952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787694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790438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794096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796839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800497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803239" y="233026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0"/>
                </a:moveTo>
                <a:lnTo>
                  <a:pt x="3657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806897" y="233026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809640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812384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6816042" y="23302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818784" y="233026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822442" y="231014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825185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827928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6831586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834330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837987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6840730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6844388" y="2310145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0"/>
                </a:moveTo>
                <a:lnTo>
                  <a:pt x="2743" y="20116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6847131" y="231014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19">
                <a:moveTo>
                  <a:pt x="0" y="20116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6849874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6853532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6856273" y="23101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6859933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6862676" y="231014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6865419" y="2290942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869075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871818" y="2290942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875478" y="229094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2743" y="19202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878221" y="2290942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0" y="19202"/>
                </a:moveTo>
                <a:lnTo>
                  <a:pt x="3657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881877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884620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887363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891022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893766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897422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6900165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6902908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6906567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6909310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6912967" y="229094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6915710" y="22909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6919369" y="227173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202"/>
                </a:moveTo>
                <a:lnTo>
                  <a:pt x="2743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922110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924854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928511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931255" y="227173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11887"/>
                </a:moveTo>
                <a:lnTo>
                  <a:pt x="1828" y="11887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6934912" y="22717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71" y="-11887"/>
                </a:moveTo>
                <a:lnTo>
                  <a:pt x="1371" y="118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 txBox="1"/>
          <p:nvPr/>
        </p:nvSpPr>
        <p:spPr>
          <a:xfrm>
            <a:off x="2850514" y="53914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1" name="object 1481"/>
          <p:cNvSpPr txBox="1"/>
          <p:nvPr/>
        </p:nvSpPr>
        <p:spPr>
          <a:xfrm>
            <a:off x="3787089" y="53914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2" name="object 1482"/>
          <p:cNvSpPr txBox="1"/>
          <p:nvPr/>
        </p:nvSpPr>
        <p:spPr>
          <a:xfrm>
            <a:off x="4650740" y="53914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3" name="object 1483"/>
          <p:cNvSpPr txBox="1"/>
          <p:nvPr/>
        </p:nvSpPr>
        <p:spPr>
          <a:xfrm>
            <a:off x="5587314" y="53914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4" name="object 1484"/>
          <p:cNvSpPr txBox="1"/>
          <p:nvPr/>
        </p:nvSpPr>
        <p:spPr>
          <a:xfrm>
            <a:off x="6450965" y="539146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5" name="object 1485"/>
          <p:cNvSpPr txBox="1"/>
          <p:nvPr/>
        </p:nvSpPr>
        <p:spPr>
          <a:xfrm>
            <a:off x="5298363" y="5823293"/>
            <a:ext cx="650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096" y="1988740"/>
            <a:ext cx="4122010" cy="2701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827" y="656272"/>
            <a:ext cx="6609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Bladtemperatuur: </a:t>
            </a:r>
            <a:r>
              <a:rPr sz="2800" spc="-10" dirty="0">
                <a:latin typeface="Calibri"/>
                <a:cs typeface="Calibri"/>
              </a:rPr>
              <a:t>energiebalans </a:t>
            </a:r>
            <a:r>
              <a:rPr sz="2800" spc="-20" dirty="0">
                <a:latin typeface="Calibri"/>
                <a:cs typeface="Calibri"/>
              </a:rPr>
              <a:t>van </a:t>
            </a:r>
            <a:r>
              <a:rPr sz="2800" spc="-5" dirty="0">
                <a:latin typeface="Calibri"/>
                <a:cs typeface="Calibri"/>
              </a:rPr>
              <a:t>een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8577" y="1818004"/>
            <a:ext cx="2262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Infrarood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thermokoppel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6609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Bladtemperatuur: </a:t>
            </a:r>
            <a:r>
              <a:rPr spc="-10" dirty="0"/>
              <a:t>energiebalans </a:t>
            </a:r>
            <a:r>
              <a:rPr spc="-20" dirty="0"/>
              <a:t>van </a:t>
            </a:r>
            <a:r>
              <a:rPr spc="-5" dirty="0"/>
              <a:t>een</a:t>
            </a:r>
            <a:r>
              <a:rPr spc="105" dirty="0"/>
              <a:t> </a:t>
            </a:r>
            <a:r>
              <a:rPr spc="-10" dirty="0"/>
              <a:t>blad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77" y="2613215"/>
            <a:ext cx="202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Bladtemperatuur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latin typeface="Arial"/>
                <a:cs typeface="Arial"/>
              </a:rPr>
              <a:t>°</a:t>
            </a:r>
            <a:r>
              <a:rPr sz="1800" spc="-5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751" y="3521214"/>
            <a:ext cx="2122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C4C4C"/>
                </a:solidFill>
                <a:latin typeface="Calibri"/>
                <a:cs typeface="Calibri"/>
              </a:rPr>
              <a:t>Luchttemperatuur</a:t>
            </a:r>
            <a:r>
              <a:rPr sz="1800" spc="-6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C4C4C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C4C4C"/>
                </a:solidFill>
                <a:latin typeface="Arial"/>
                <a:cs typeface="Arial"/>
              </a:rPr>
              <a:t>°</a:t>
            </a:r>
            <a:r>
              <a:rPr sz="1800" spc="-5" dirty="0">
                <a:solidFill>
                  <a:srgbClr val="4C4C4C"/>
                </a:solidFill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3029" y="5391391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2737" y="5940031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7504" y="5391391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7031" y="5940031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kt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0379" y="5391391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9906" y="5940031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kt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4640" y="1959165"/>
            <a:ext cx="342265" cy="3239135"/>
          </a:xfrm>
          <a:custGeom>
            <a:avLst/>
            <a:gdLst/>
            <a:ahLst/>
            <a:cxnLst/>
            <a:rect l="l" t="t" r="r" b="b"/>
            <a:pathLst>
              <a:path w="342265" h="3239135">
                <a:moveTo>
                  <a:pt x="0" y="3239058"/>
                </a:moveTo>
                <a:lnTo>
                  <a:pt x="342010" y="3239058"/>
                </a:lnTo>
                <a:lnTo>
                  <a:pt x="342010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0409" y="1958251"/>
            <a:ext cx="809625" cy="3239135"/>
          </a:xfrm>
          <a:custGeom>
            <a:avLst/>
            <a:gdLst/>
            <a:ahLst/>
            <a:cxnLst/>
            <a:rect l="l" t="t" r="r" b="b"/>
            <a:pathLst>
              <a:path w="809625" h="3239135">
                <a:moveTo>
                  <a:pt x="0" y="3239058"/>
                </a:moveTo>
                <a:lnTo>
                  <a:pt x="809294" y="3239058"/>
                </a:lnTo>
                <a:lnTo>
                  <a:pt x="809294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7772" y="1957323"/>
            <a:ext cx="809625" cy="3239135"/>
          </a:xfrm>
          <a:custGeom>
            <a:avLst/>
            <a:gdLst/>
            <a:ahLst/>
            <a:cxnLst/>
            <a:rect l="l" t="t" r="r" b="b"/>
            <a:pathLst>
              <a:path w="809625" h="3239135">
                <a:moveTo>
                  <a:pt x="0" y="3239058"/>
                </a:moveTo>
                <a:lnTo>
                  <a:pt x="809294" y="3239058"/>
                </a:lnTo>
                <a:lnTo>
                  <a:pt x="809294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4755" y="1957323"/>
            <a:ext cx="466725" cy="3239135"/>
          </a:xfrm>
          <a:custGeom>
            <a:avLst/>
            <a:gdLst/>
            <a:ahLst/>
            <a:cxnLst/>
            <a:rect l="l" t="t" r="r" b="b"/>
            <a:pathLst>
              <a:path w="466725" h="3239135">
                <a:moveTo>
                  <a:pt x="0" y="3239058"/>
                </a:moveTo>
                <a:lnTo>
                  <a:pt x="466369" y="3239058"/>
                </a:lnTo>
                <a:lnTo>
                  <a:pt x="466369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5669" y="5198217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5669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5386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5102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5733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0598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05528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0456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0315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5244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0174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0031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4961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9890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5669" y="1958244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9947" y="51982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5374" y="2321295"/>
            <a:ext cx="4564073" cy="223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9947" y="390149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9947" y="325405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9947" y="260569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9947" y="195824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93321" y="5100472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3321" y="4452075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3321" y="3803678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93321" y="3156170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3321" y="2507773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3321" y="1860266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521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plantreactie </a:t>
            </a:r>
            <a:r>
              <a:rPr spc="-5" dirty="0"/>
              <a:t>op</a:t>
            </a:r>
            <a:r>
              <a:rPr spc="-15" dirty="0"/>
              <a:t> </a:t>
            </a:r>
            <a:r>
              <a:rPr spc="-10" dirty="0"/>
              <a:t>omgeving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3734117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3734117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pname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3552" y="4282757"/>
            <a:ext cx="274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stengeldiameter 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bladdikte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plant- of</a:t>
            </a:r>
            <a:r>
              <a:rPr sz="1800" spc="-20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981" y="1791017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ge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781" y="1791017"/>
            <a:ext cx="558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kasklimaat: straling, relatieve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vochtigheid, </a:t>
            </a:r>
            <a:r>
              <a:rPr sz="1800" spc="-25" dirty="0">
                <a:solidFill>
                  <a:srgbClr val="979797"/>
                </a:solidFill>
                <a:latin typeface="Calibri"/>
                <a:cs typeface="Calibri"/>
              </a:rPr>
              <a:t>temperatuur,</a:t>
            </a:r>
            <a:r>
              <a:rPr sz="1800" spc="10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CO</a:t>
            </a:r>
            <a:r>
              <a:rPr sz="1800" spc="-22" baseline="-20833" dirty="0">
                <a:solidFill>
                  <a:srgbClr val="979797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752" y="5534342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Toepassingen: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3552" y="5534342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sens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3552" y="6082982"/>
            <a:ext cx="3542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sensoren in </a:t>
            </a:r>
            <a:r>
              <a:rPr sz="1800" spc="-10" dirty="0">
                <a:latin typeface="Calibri"/>
                <a:cs typeface="Calibri"/>
              </a:rPr>
              <a:t>combinatie </a:t>
            </a:r>
            <a:r>
              <a:rPr sz="1800" spc="-5" dirty="0">
                <a:latin typeface="Calibri"/>
                <a:cs typeface="Calibri"/>
              </a:rPr>
              <a:t>met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752" y="2339657"/>
            <a:ext cx="592709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waterbeschikbaarheid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in het</a:t>
            </a:r>
            <a:r>
              <a:rPr sz="1800" spc="100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wortelmedium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Theorie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rond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Plant 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– </a:t>
            </a:r>
            <a:r>
              <a:rPr sz="1800" spc="-25" dirty="0">
                <a:solidFill>
                  <a:srgbClr val="979797"/>
                </a:solidFill>
                <a:latin typeface="Calibri"/>
                <a:cs typeface="Calibri"/>
              </a:rPr>
              <a:t>Water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 relaties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992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Toepassing</a:t>
            </a:r>
            <a:r>
              <a:rPr spc="-70" dirty="0"/>
              <a:t> </a:t>
            </a:r>
            <a:r>
              <a:rPr spc="-10" dirty="0"/>
              <a:t>sensoren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3518217"/>
            <a:ext cx="4438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Detectie van </a:t>
            </a:r>
            <a:r>
              <a:rPr sz="1800" spc="-15" dirty="0">
                <a:latin typeface="Calibri"/>
                <a:cs typeface="Calibri"/>
              </a:rPr>
              <a:t>schokken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waterbeschikbaarheid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752" y="2367216"/>
            <a:ext cx="536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Plant- of </a:t>
            </a:r>
            <a:r>
              <a:rPr sz="1800" spc="-10" dirty="0">
                <a:latin typeface="Calibri"/>
                <a:cs typeface="Calibri"/>
              </a:rPr>
              <a:t>bladtemperatuur </a:t>
            </a:r>
            <a:r>
              <a:rPr sz="1800" spc="-5" dirty="0">
                <a:latin typeface="Calibri"/>
                <a:cs typeface="Calibri"/>
              </a:rPr>
              <a:t>in plaats </a:t>
            </a:r>
            <a:r>
              <a:rPr sz="1800" spc="-10" dirty="0">
                <a:latin typeface="Calibri"/>
                <a:cs typeface="Calibri"/>
              </a:rPr>
              <a:t>van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luchttemperatuur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4752" y="4886617"/>
            <a:ext cx="434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Wateropname </a:t>
            </a:r>
            <a:r>
              <a:rPr sz="1800" spc="-5" dirty="0">
                <a:latin typeface="Calibri"/>
                <a:cs typeface="Calibri"/>
              </a:rPr>
              <a:t>als </a:t>
            </a:r>
            <a:r>
              <a:rPr sz="1800" spc="-10" dirty="0">
                <a:latin typeface="Calibri"/>
                <a:cs typeface="Calibri"/>
              </a:rPr>
              <a:t>indicator </a:t>
            </a:r>
            <a:r>
              <a:rPr sz="1800" spc="-5" dirty="0">
                <a:latin typeface="Calibri"/>
                <a:cs typeface="Calibri"/>
              </a:rPr>
              <a:t>voor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plantactiviteit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6127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Bladtemperatuur </a:t>
            </a:r>
            <a:r>
              <a:rPr spc="-20" dirty="0"/>
              <a:t>versus</a:t>
            </a:r>
            <a:r>
              <a:rPr spc="90" dirty="0"/>
              <a:t> </a:t>
            </a:r>
            <a:r>
              <a:rPr spc="-20" dirty="0"/>
              <a:t>luchttemperatuur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77" y="2613215"/>
            <a:ext cx="202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Bladtemperatuur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latin typeface="Arial"/>
                <a:cs typeface="Arial"/>
              </a:rPr>
              <a:t>°</a:t>
            </a:r>
            <a:r>
              <a:rPr sz="1800" spc="-5" dirty="0"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751" y="3521214"/>
            <a:ext cx="2122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C4C4C"/>
                </a:solidFill>
                <a:latin typeface="Calibri"/>
                <a:cs typeface="Calibri"/>
              </a:rPr>
              <a:t>Luchttemperatuur</a:t>
            </a:r>
            <a:r>
              <a:rPr sz="1800" spc="-6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C4C4C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C4C4C"/>
                </a:solidFill>
                <a:latin typeface="Arial"/>
                <a:cs typeface="Arial"/>
              </a:rPr>
              <a:t>°</a:t>
            </a:r>
            <a:r>
              <a:rPr sz="1800" spc="-5" dirty="0">
                <a:solidFill>
                  <a:srgbClr val="4C4C4C"/>
                </a:solidFill>
                <a:latin typeface="Calibri"/>
                <a:cs typeface="Calibri"/>
              </a:rPr>
              <a:t>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3029" y="5391391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2737" y="5940031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7504" y="5391391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7031" y="5940031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kt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0379" y="5391391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9906" y="5940031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kt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4640" y="1959165"/>
            <a:ext cx="342265" cy="3239135"/>
          </a:xfrm>
          <a:custGeom>
            <a:avLst/>
            <a:gdLst/>
            <a:ahLst/>
            <a:cxnLst/>
            <a:rect l="l" t="t" r="r" b="b"/>
            <a:pathLst>
              <a:path w="342265" h="3239135">
                <a:moveTo>
                  <a:pt x="0" y="3239058"/>
                </a:moveTo>
                <a:lnTo>
                  <a:pt x="342010" y="3239058"/>
                </a:lnTo>
                <a:lnTo>
                  <a:pt x="342010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0409" y="1958251"/>
            <a:ext cx="809625" cy="3239135"/>
          </a:xfrm>
          <a:custGeom>
            <a:avLst/>
            <a:gdLst/>
            <a:ahLst/>
            <a:cxnLst/>
            <a:rect l="l" t="t" r="r" b="b"/>
            <a:pathLst>
              <a:path w="809625" h="3239135">
                <a:moveTo>
                  <a:pt x="0" y="3239058"/>
                </a:moveTo>
                <a:lnTo>
                  <a:pt x="809294" y="3239058"/>
                </a:lnTo>
                <a:lnTo>
                  <a:pt x="809294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7772" y="1957323"/>
            <a:ext cx="809625" cy="3239135"/>
          </a:xfrm>
          <a:custGeom>
            <a:avLst/>
            <a:gdLst/>
            <a:ahLst/>
            <a:cxnLst/>
            <a:rect l="l" t="t" r="r" b="b"/>
            <a:pathLst>
              <a:path w="809625" h="3239135">
                <a:moveTo>
                  <a:pt x="0" y="3239058"/>
                </a:moveTo>
                <a:lnTo>
                  <a:pt x="809294" y="3239058"/>
                </a:lnTo>
                <a:lnTo>
                  <a:pt x="809294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4755" y="1957323"/>
            <a:ext cx="466725" cy="3239135"/>
          </a:xfrm>
          <a:custGeom>
            <a:avLst/>
            <a:gdLst/>
            <a:ahLst/>
            <a:cxnLst/>
            <a:rect l="l" t="t" r="r" b="b"/>
            <a:pathLst>
              <a:path w="466725" h="3239135">
                <a:moveTo>
                  <a:pt x="0" y="3239058"/>
                </a:moveTo>
                <a:lnTo>
                  <a:pt x="466369" y="3239058"/>
                </a:lnTo>
                <a:lnTo>
                  <a:pt x="466369" y="0"/>
                </a:lnTo>
                <a:lnTo>
                  <a:pt x="0" y="0"/>
                </a:lnTo>
                <a:lnTo>
                  <a:pt x="0" y="323905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5669" y="5198217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0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5669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5386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5102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5733" y="519822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0598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05528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0456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0315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5244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0174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0031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4961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9890" y="519822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5669" y="1958244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9947" y="51982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5374" y="2321295"/>
            <a:ext cx="4564073" cy="223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9947" y="390149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9947" y="325405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9947" y="260569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9947" y="195824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93321" y="5100472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3321" y="4452075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3321" y="3803678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93321" y="3156170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3321" y="2507773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3321" y="1860266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68776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Detectie </a:t>
            </a:r>
            <a:r>
              <a:rPr spc="-20" dirty="0"/>
              <a:t>van </a:t>
            </a:r>
            <a:r>
              <a:rPr spc="-15" dirty="0"/>
              <a:t>schokken </a:t>
            </a:r>
            <a:r>
              <a:rPr spc="-10" dirty="0"/>
              <a:t>in</a:t>
            </a:r>
            <a:r>
              <a:rPr spc="35" dirty="0"/>
              <a:t> </a:t>
            </a:r>
            <a:r>
              <a:rPr spc="-10" dirty="0"/>
              <a:t>waterbeschikbaarheid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430655"/>
            <a:ext cx="549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bladdikte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combinatie </a:t>
            </a:r>
            <a:r>
              <a:rPr sz="1800" spc="-5" dirty="0">
                <a:latin typeface="Calibri"/>
                <a:cs typeface="Calibri"/>
              </a:rPr>
              <a:t>met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sapstroom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0233" y="2351277"/>
            <a:ext cx="172085" cy="1591310"/>
          </a:xfrm>
          <a:custGeom>
            <a:avLst/>
            <a:gdLst/>
            <a:ahLst/>
            <a:cxnLst/>
            <a:rect l="l" t="t" r="r" b="b"/>
            <a:pathLst>
              <a:path w="172084" h="1591310">
                <a:moveTo>
                  <a:pt x="0" y="1591157"/>
                </a:moveTo>
                <a:lnTo>
                  <a:pt x="171907" y="1591157"/>
                </a:lnTo>
                <a:lnTo>
                  <a:pt x="171907" y="0"/>
                </a:lnTo>
                <a:lnTo>
                  <a:pt x="0" y="0"/>
                </a:lnTo>
                <a:lnTo>
                  <a:pt x="0" y="159115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701" y="2350363"/>
            <a:ext cx="390525" cy="1591310"/>
          </a:xfrm>
          <a:custGeom>
            <a:avLst/>
            <a:gdLst/>
            <a:ahLst/>
            <a:cxnLst/>
            <a:rect l="l" t="t" r="r" b="b"/>
            <a:pathLst>
              <a:path w="390525" h="1591310">
                <a:moveTo>
                  <a:pt x="0" y="1591157"/>
                </a:moveTo>
                <a:lnTo>
                  <a:pt x="390448" y="1591157"/>
                </a:lnTo>
                <a:lnTo>
                  <a:pt x="390448" y="0"/>
                </a:lnTo>
                <a:lnTo>
                  <a:pt x="0" y="0"/>
                </a:lnTo>
                <a:lnTo>
                  <a:pt x="0" y="159115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2418" y="2349449"/>
            <a:ext cx="381635" cy="1590675"/>
          </a:xfrm>
          <a:custGeom>
            <a:avLst/>
            <a:gdLst/>
            <a:ahLst/>
            <a:cxnLst/>
            <a:rect l="l" t="t" r="r" b="b"/>
            <a:pathLst>
              <a:path w="381635" h="1590675">
                <a:moveTo>
                  <a:pt x="0" y="1590243"/>
                </a:moveTo>
                <a:lnTo>
                  <a:pt x="381304" y="1590243"/>
                </a:lnTo>
                <a:lnTo>
                  <a:pt x="381304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7292" y="2348534"/>
            <a:ext cx="372745" cy="1591310"/>
          </a:xfrm>
          <a:custGeom>
            <a:avLst/>
            <a:gdLst/>
            <a:ahLst/>
            <a:cxnLst/>
            <a:rect l="l" t="t" r="r" b="b"/>
            <a:pathLst>
              <a:path w="372745" h="1591310">
                <a:moveTo>
                  <a:pt x="0" y="1591157"/>
                </a:moveTo>
                <a:lnTo>
                  <a:pt x="372160" y="1591157"/>
                </a:lnTo>
                <a:lnTo>
                  <a:pt x="372160" y="0"/>
                </a:lnTo>
                <a:lnTo>
                  <a:pt x="0" y="0"/>
                </a:lnTo>
                <a:lnTo>
                  <a:pt x="0" y="159115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2951" y="2348534"/>
            <a:ext cx="362585" cy="1591310"/>
          </a:xfrm>
          <a:custGeom>
            <a:avLst/>
            <a:gdLst/>
            <a:ahLst/>
            <a:cxnLst/>
            <a:rect l="l" t="t" r="r" b="b"/>
            <a:pathLst>
              <a:path w="362585" h="1591310">
                <a:moveTo>
                  <a:pt x="0" y="1591157"/>
                </a:moveTo>
                <a:lnTo>
                  <a:pt x="362102" y="1591157"/>
                </a:lnTo>
                <a:lnTo>
                  <a:pt x="362102" y="0"/>
                </a:lnTo>
                <a:lnTo>
                  <a:pt x="0" y="0"/>
                </a:lnTo>
                <a:lnTo>
                  <a:pt x="0" y="159115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9673" y="2347620"/>
            <a:ext cx="199390" cy="1591310"/>
          </a:xfrm>
          <a:custGeom>
            <a:avLst/>
            <a:gdLst/>
            <a:ahLst/>
            <a:cxnLst/>
            <a:rect l="l" t="t" r="r" b="b"/>
            <a:pathLst>
              <a:path w="199389" h="1591310">
                <a:moveTo>
                  <a:pt x="0" y="1591157"/>
                </a:moveTo>
                <a:lnTo>
                  <a:pt x="199339" y="1591157"/>
                </a:lnTo>
                <a:lnTo>
                  <a:pt x="199339" y="0"/>
                </a:lnTo>
                <a:lnTo>
                  <a:pt x="0" y="0"/>
                </a:lnTo>
                <a:lnTo>
                  <a:pt x="0" y="159115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0293" y="2315616"/>
            <a:ext cx="4554588" cy="1675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0347" y="39406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0110" y="39406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9873" y="39406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29636" y="39406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0313" y="3940609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55524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0466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5407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5288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0229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5169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5051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9991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4932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54814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9754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4695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54576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9517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04457" y="39406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63100" y="3032668"/>
            <a:ext cx="2717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11.</a:t>
            </a:r>
            <a:r>
              <a:rPr sz="1000" spc="-5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63100" y="2222474"/>
            <a:ext cx="27178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11.</a:t>
            </a:r>
            <a:r>
              <a:rPr sz="1000" spc="-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spc="-10" dirty="0">
                <a:latin typeface="Arial"/>
                <a:cs typeface="Arial"/>
              </a:rPr>
              <a:t>11.</a:t>
            </a:r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68462" y="4205795"/>
            <a:ext cx="173355" cy="1590675"/>
          </a:xfrm>
          <a:custGeom>
            <a:avLst/>
            <a:gdLst/>
            <a:ahLst/>
            <a:cxnLst/>
            <a:rect l="l" t="t" r="r" b="b"/>
            <a:pathLst>
              <a:path w="173354" h="1590675">
                <a:moveTo>
                  <a:pt x="0" y="1590243"/>
                </a:moveTo>
                <a:lnTo>
                  <a:pt x="172821" y="1590243"/>
                </a:lnTo>
                <a:lnTo>
                  <a:pt x="172821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5846" y="4204880"/>
            <a:ext cx="381635" cy="1590675"/>
          </a:xfrm>
          <a:custGeom>
            <a:avLst/>
            <a:gdLst/>
            <a:ahLst/>
            <a:cxnLst/>
            <a:rect l="l" t="t" r="r" b="b"/>
            <a:pathLst>
              <a:path w="381634" h="1590675">
                <a:moveTo>
                  <a:pt x="0" y="1590243"/>
                </a:moveTo>
                <a:lnTo>
                  <a:pt x="381304" y="1590243"/>
                </a:lnTo>
                <a:lnTo>
                  <a:pt x="381304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9792" y="4203966"/>
            <a:ext cx="372745" cy="1590675"/>
          </a:xfrm>
          <a:custGeom>
            <a:avLst/>
            <a:gdLst/>
            <a:ahLst/>
            <a:cxnLst/>
            <a:rect l="l" t="t" r="r" b="b"/>
            <a:pathLst>
              <a:path w="372745" h="1590675">
                <a:moveTo>
                  <a:pt x="0" y="1590243"/>
                </a:moveTo>
                <a:lnTo>
                  <a:pt x="372160" y="1590243"/>
                </a:lnTo>
                <a:lnTo>
                  <a:pt x="372160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6436" y="4193908"/>
            <a:ext cx="362585" cy="1590675"/>
          </a:xfrm>
          <a:custGeom>
            <a:avLst/>
            <a:gdLst/>
            <a:ahLst/>
            <a:cxnLst/>
            <a:rect l="l" t="t" r="r" b="b"/>
            <a:pathLst>
              <a:path w="362585" h="1590675">
                <a:moveTo>
                  <a:pt x="0" y="1590243"/>
                </a:moveTo>
                <a:lnTo>
                  <a:pt x="362102" y="1590243"/>
                </a:lnTo>
                <a:lnTo>
                  <a:pt x="362102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61180" y="4212196"/>
            <a:ext cx="362585" cy="1590675"/>
          </a:xfrm>
          <a:custGeom>
            <a:avLst/>
            <a:gdLst/>
            <a:ahLst/>
            <a:cxnLst/>
            <a:rect l="l" t="t" r="r" b="b"/>
            <a:pathLst>
              <a:path w="362585" h="1590675">
                <a:moveTo>
                  <a:pt x="0" y="1590243"/>
                </a:moveTo>
                <a:lnTo>
                  <a:pt x="362102" y="1590243"/>
                </a:lnTo>
                <a:lnTo>
                  <a:pt x="362102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8758" y="4202138"/>
            <a:ext cx="209550" cy="1590675"/>
          </a:xfrm>
          <a:custGeom>
            <a:avLst/>
            <a:gdLst/>
            <a:ahLst/>
            <a:cxnLst/>
            <a:rect l="l" t="t" r="r" b="b"/>
            <a:pathLst>
              <a:path w="209550" h="1590675">
                <a:moveTo>
                  <a:pt x="0" y="1590243"/>
                </a:moveTo>
                <a:lnTo>
                  <a:pt x="209397" y="1590243"/>
                </a:lnTo>
                <a:lnTo>
                  <a:pt x="209397" y="0"/>
                </a:lnTo>
                <a:lnTo>
                  <a:pt x="0" y="0"/>
                </a:lnTo>
                <a:lnTo>
                  <a:pt x="0" y="159024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9378" y="4170131"/>
            <a:ext cx="4554588" cy="167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9434" y="579512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29195" y="579512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28959" y="579512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8722" y="579512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9400" y="579512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54611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79551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4492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54373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79315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04256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54137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9078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04018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3900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78841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3781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53663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8603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3544" y="579512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67336" y="5190719"/>
            <a:ext cx="16700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69850"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96922" y="4684062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63100" y="3437765"/>
            <a:ext cx="27178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11.</a:t>
            </a: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spc="-10" dirty="0">
                <a:latin typeface="Arial"/>
                <a:cs typeface="Arial"/>
              </a:rPr>
              <a:t>11.</a:t>
            </a:r>
            <a:r>
              <a:rPr sz="1000" spc="-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690856" y="2336651"/>
            <a:ext cx="0" cy="3474085"/>
          </a:xfrm>
          <a:custGeom>
            <a:avLst/>
            <a:gdLst/>
            <a:ahLst/>
            <a:cxnLst/>
            <a:rect l="l" t="t" r="r" b="b"/>
            <a:pathLst>
              <a:path h="3474085">
                <a:moveTo>
                  <a:pt x="0" y="0"/>
                </a:moveTo>
                <a:lnTo>
                  <a:pt x="0" y="3474021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5988" y="2346711"/>
            <a:ext cx="0" cy="3474085"/>
          </a:xfrm>
          <a:custGeom>
            <a:avLst/>
            <a:gdLst/>
            <a:ahLst/>
            <a:cxnLst/>
            <a:rect l="l" t="t" r="r" b="b"/>
            <a:pathLst>
              <a:path h="3474085">
                <a:moveTo>
                  <a:pt x="0" y="0"/>
                </a:moveTo>
                <a:lnTo>
                  <a:pt x="0" y="3474021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79408" y="2347625"/>
            <a:ext cx="0" cy="3474085"/>
          </a:xfrm>
          <a:custGeom>
            <a:avLst/>
            <a:gdLst/>
            <a:ahLst/>
            <a:cxnLst/>
            <a:rect l="l" t="t" r="r" b="b"/>
            <a:pathLst>
              <a:path h="3474085">
                <a:moveTo>
                  <a:pt x="0" y="0"/>
                </a:moveTo>
                <a:lnTo>
                  <a:pt x="0" y="3474021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83744" y="2319277"/>
            <a:ext cx="0" cy="3474085"/>
          </a:xfrm>
          <a:custGeom>
            <a:avLst/>
            <a:gdLst/>
            <a:ahLst/>
            <a:cxnLst/>
            <a:rect l="l" t="t" r="r" b="b"/>
            <a:pathLst>
              <a:path h="3474085">
                <a:moveTo>
                  <a:pt x="0" y="0"/>
                </a:moveTo>
                <a:lnTo>
                  <a:pt x="0" y="3474021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87164" y="2321106"/>
            <a:ext cx="0" cy="3474085"/>
          </a:xfrm>
          <a:custGeom>
            <a:avLst/>
            <a:gdLst/>
            <a:ahLst/>
            <a:cxnLst/>
            <a:rect l="l" t="t" r="r" b="b"/>
            <a:pathLst>
              <a:path h="3474085">
                <a:moveTo>
                  <a:pt x="0" y="0"/>
                </a:moveTo>
                <a:lnTo>
                  <a:pt x="0" y="3474021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74027" y="2941954"/>
            <a:ext cx="2093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4027" y="4742179"/>
            <a:ext cx="160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(g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25462" dirty="0">
                <a:latin typeface="Calibri"/>
                <a:cs typeface="Calibri"/>
              </a:rPr>
              <a:t>-1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14051" y="59677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50625" y="59677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14276" y="59677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50850" y="59677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314501" y="59677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1365" y="2763608"/>
            <a:ext cx="276225" cy="3228340"/>
          </a:xfrm>
          <a:custGeom>
            <a:avLst/>
            <a:gdLst/>
            <a:ahLst/>
            <a:cxnLst/>
            <a:rect l="l" t="t" r="r" b="b"/>
            <a:pathLst>
              <a:path w="276225" h="3228340">
                <a:moveTo>
                  <a:pt x="0" y="3228110"/>
                </a:moveTo>
                <a:lnTo>
                  <a:pt x="276114" y="3228110"/>
                </a:lnTo>
                <a:lnTo>
                  <a:pt x="276114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6509" y="2762694"/>
            <a:ext cx="638175" cy="3228340"/>
          </a:xfrm>
          <a:custGeom>
            <a:avLst/>
            <a:gdLst/>
            <a:ahLst/>
            <a:cxnLst/>
            <a:rect l="l" t="t" r="r" b="b"/>
            <a:pathLst>
              <a:path w="638175" h="3228340">
                <a:moveTo>
                  <a:pt x="0" y="3228110"/>
                </a:moveTo>
                <a:lnTo>
                  <a:pt x="638171" y="3228110"/>
                </a:lnTo>
                <a:lnTo>
                  <a:pt x="638171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1652" y="2761779"/>
            <a:ext cx="638175" cy="3228340"/>
          </a:xfrm>
          <a:custGeom>
            <a:avLst/>
            <a:gdLst/>
            <a:ahLst/>
            <a:cxnLst/>
            <a:rect l="l" t="t" r="r" b="b"/>
            <a:pathLst>
              <a:path w="638175" h="3228340">
                <a:moveTo>
                  <a:pt x="0" y="3228110"/>
                </a:moveTo>
                <a:lnTo>
                  <a:pt x="638171" y="3228110"/>
                </a:lnTo>
                <a:lnTo>
                  <a:pt x="638171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3709" y="2762694"/>
            <a:ext cx="381635" cy="3228340"/>
          </a:xfrm>
          <a:custGeom>
            <a:avLst/>
            <a:gdLst/>
            <a:ahLst/>
            <a:cxnLst/>
            <a:rect l="l" t="t" r="r" b="b"/>
            <a:pathLst>
              <a:path w="381635" h="3228340">
                <a:moveTo>
                  <a:pt x="0" y="3228110"/>
                </a:moveTo>
                <a:lnTo>
                  <a:pt x="381257" y="3228110"/>
                </a:lnTo>
                <a:lnTo>
                  <a:pt x="381257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4623" y="5993547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4623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4052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3481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3823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9481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4338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9195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8909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3766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8624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8338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3195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8052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4623" y="2753549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98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8909" y="599354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8909" y="54530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8909" y="491354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8909" y="437309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8909" y="383354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8909" y="329309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8909" y="275354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23044" y="5895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52632" y="5355330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2632" y="4815741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52632" y="4275261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52632" y="3735672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2221" y="3195193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2221" y="2655603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05022" y="2902155"/>
            <a:ext cx="4517488" cy="3067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01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Plantactiviteit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94752" y="1862454"/>
            <a:ext cx="536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Opname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verdeling van </a:t>
            </a:r>
            <a:r>
              <a:rPr sz="1800" spc="-15" dirty="0">
                <a:latin typeface="Calibri"/>
                <a:cs typeface="Calibri"/>
              </a:rPr>
              <a:t>water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nutriënten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752" y="2799029"/>
            <a:ext cx="1022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Sa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5026" y="3230854"/>
            <a:ext cx="38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356100" y="2781300"/>
            <a:ext cx="863600" cy="3240405"/>
          </a:xfrm>
          <a:custGeom>
            <a:avLst/>
            <a:gdLst/>
            <a:ahLst/>
            <a:cxnLst/>
            <a:rect l="l" t="t" r="r" b="b"/>
            <a:pathLst>
              <a:path w="863600" h="3240404">
                <a:moveTo>
                  <a:pt x="0" y="0"/>
                </a:moveTo>
                <a:lnTo>
                  <a:pt x="863600" y="0"/>
                </a:lnTo>
                <a:lnTo>
                  <a:pt x="863600" y="3240087"/>
                </a:lnTo>
                <a:lnTo>
                  <a:pt x="0" y="32400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67400" y="2781300"/>
            <a:ext cx="863600" cy="3240405"/>
          </a:xfrm>
          <a:custGeom>
            <a:avLst/>
            <a:gdLst/>
            <a:ahLst/>
            <a:cxnLst/>
            <a:rect l="l" t="t" r="r" b="b"/>
            <a:pathLst>
              <a:path w="863600" h="3240404">
                <a:moveTo>
                  <a:pt x="0" y="0"/>
                </a:moveTo>
                <a:lnTo>
                  <a:pt x="863600" y="0"/>
                </a:lnTo>
                <a:lnTo>
                  <a:pt x="863600" y="3240087"/>
                </a:lnTo>
                <a:lnTo>
                  <a:pt x="0" y="32400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80287" y="2781300"/>
            <a:ext cx="863600" cy="3240405"/>
          </a:xfrm>
          <a:custGeom>
            <a:avLst/>
            <a:gdLst/>
            <a:ahLst/>
            <a:cxnLst/>
            <a:rect l="l" t="t" r="r" b="b"/>
            <a:pathLst>
              <a:path w="863600" h="3240404">
                <a:moveTo>
                  <a:pt x="0" y="0"/>
                </a:moveTo>
                <a:lnTo>
                  <a:pt x="863600" y="0"/>
                </a:lnTo>
                <a:lnTo>
                  <a:pt x="863600" y="3240087"/>
                </a:lnTo>
                <a:lnTo>
                  <a:pt x="0" y="32400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521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 plantreactie </a:t>
            </a:r>
            <a:r>
              <a:rPr spc="-5" dirty="0"/>
              <a:t>op</a:t>
            </a:r>
            <a:r>
              <a:rPr spc="-15" dirty="0"/>
              <a:t> </a:t>
            </a:r>
            <a:r>
              <a:rPr spc="-10" dirty="0"/>
              <a:t>omgeving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3734117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3734117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pname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3552" y="4282757"/>
            <a:ext cx="274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stengeldiameter 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bladdikte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plant- of</a:t>
            </a:r>
            <a:r>
              <a:rPr sz="1800" spc="-20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981" y="1791017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ge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781" y="1791017"/>
            <a:ext cx="558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kasklimaat: straling, relatieve </a:t>
            </a:r>
            <a:r>
              <a:rPr sz="1800" spc="-5" dirty="0">
                <a:latin typeface="Calibri"/>
                <a:cs typeface="Calibri"/>
              </a:rPr>
              <a:t>vochtigheid, </a:t>
            </a:r>
            <a:r>
              <a:rPr sz="1800" spc="-25" dirty="0">
                <a:latin typeface="Calibri"/>
                <a:cs typeface="Calibri"/>
              </a:rPr>
              <a:t>temperatuur,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</a:t>
            </a:r>
            <a:r>
              <a:rPr sz="1800" spc="-22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752" y="5534342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979797"/>
                </a:solidFill>
                <a:latin typeface="Calibri"/>
                <a:cs typeface="Calibri"/>
              </a:rPr>
              <a:t>Toepassingen: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3552" y="5534342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97979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3552" y="6082982"/>
            <a:ext cx="3542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sensoren in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combinatie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met</a:t>
            </a:r>
            <a:r>
              <a:rPr sz="1800" spc="25" dirty="0">
                <a:solidFill>
                  <a:srgbClr val="97979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modellen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752" y="2339657"/>
            <a:ext cx="592709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waterbeschikbaarheid </a:t>
            </a:r>
            <a:r>
              <a:rPr sz="1800" spc="-5" dirty="0">
                <a:latin typeface="Calibri"/>
                <a:cs typeface="Calibri"/>
              </a:rPr>
              <a:t>in het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wortelmedium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Theorie 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rond </a:t>
            </a:r>
            <a:r>
              <a:rPr sz="1800" spc="-5" dirty="0">
                <a:solidFill>
                  <a:srgbClr val="979797"/>
                </a:solidFill>
                <a:latin typeface="Calibri"/>
                <a:cs typeface="Calibri"/>
              </a:rPr>
              <a:t>Plant </a:t>
            </a:r>
            <a:r>
              <a:rPr sz="1800" dirty="0">
                <a:solidFill>
                  <a:srgbClr val="979797"/>
                </a:solidFill>
                <a:latin typeface="Calibri"/>
                <a:cs typeface="Calibri"/>
              </a:rPr>
              <a:t>– </a:t>
            </a:r>
            <a:r>
              <a:rPr sz="1800" spc="-25" dirty="0">
                <a:solidFill>
                  <a:srgbClr val="979797"/>
                </a:solidFill>
                <a:latin typeface="Calibri"/>
                <a:cs typeface="Calibri"/>
              </a:rPr>
              <a:t>Water</a:t>
            </a:r>
            <a:r>
              <a:rPr sz="1800" spc="-10" dirty="0">
                <a:solidFill>
                  <a:srgbClr val="979797"/>
                </a:solidFill>
                <a:latin typeface="Calibri"/>
                <a:cs typeface="Calibri"/>
              </a:rPr>
              <a:t> relaties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1365" y="2763608"/>
            <a:ext cx="276225" cy="3228340"/>
          </a:xfrm>
          <a:custGeom>
            <a:avLst/>
            <a:gdLst/>
            <a:ahLst/>
            <a:cxnLst/>
            <a:rect l="l" t="t" r="r" b="b"/>
            <a:pathLst>
              <a:path w="276225" h="3228340">
                <a:moveTo>
                  <a:pt x="0" y="3228110"/>
                </a:moveTo>
                <a:lnTo>
                  <a:pt x="276114" y="3228110"/>
                </a:lnTo>
                <a:lnTo>
                  <a:pt x="276114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6509" y="2762694"/>
            <a:ext cx="638175" cy="3228340"/>
          </a:xfrm>
          <a:custGeom>
            <a:avLst/>
            <a:gdLst/>
            <a:ahLst/>
            <a:cxnLst/>
            <a:rect l="l" t="t" r="r" b="b"/>
            <a:pathLst>
              <a:path w="638175" h="3228340">
                <a:moveTo>
                  <a:pt x="0" y="3228110"/>
                </a:moveTo>
                <a:lnTo>
                  <a:pt x="638171" y="3228110"/>
                </a:lnTo>
                <a:lnTo>
                  <a:pt x="638171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1652" y="2761779"/>
            <a:ext cx="638175" cy="3228340"/>
          </a:xfrm>
          <a:custGeom>
            <a:avLst/>
            <a:gdLst/>
            <a:ahLst/>
            <a:cxnLst/>
            <a:rect l="l" t="t" r="r" b="b"/>
            <a:pathLst>
              <a:path w="638175" h="3228340">
                <a:moveTo>
                  <a:pt x="0" y="3228110"/>
                </a:moveTo>
                <a:lnTo>
                  <a:pt x="638171" y="3228110"/>
                </a:lnTo>
                <a:lnTo>
                  <a:pt x="638171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3709" y="2762694"/>
            <a:ext cx="381635" cy="3228340"/>
          </a:xfrm>
          <a:custGeom>
            <a:avLst/>
            <a:gdLst/>
            <a:ahLst/>
            <a:cxnLst/>
            <a:rect l="l" t="t" r="r" b="b"/>
            <a:pathLst>
              <a:path w="381635" h="3228340">
                <a:moveTo>
                  <a:pt x="0" y="3228110"/>
                </a:moveTo>
                <a:lnTo>
                  <a:pt x="381257" y="3228110"/>
                </a:lnTo>
                <a:lnTo>
                  <a:pt x="381257" y="0"/>
                </a:lnTo>
                <a:lnTo>
                  <a:pt x="0" y="0"/>
                </a:lnTo>
                <a:lnTo>
                  <a:pt x="0" y="322811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4623" y="5993547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4623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4052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3481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3823" y="599354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9481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4338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9195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8909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3766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8624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8338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3195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8052" y="599354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4623" y="2753549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98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8909" y="599354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8909" y="54530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8909" y="491354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8909" y="437309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8909" y="383354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8909" y="329309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8909" y="275354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23044" y="5895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52632" y="5355330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2632" y="4815741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52632" y="4275261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52632" y="3735672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2221" y="3195193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2221" y="2655603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05022" y="2902155"/>
            <a:ext cx="4517488" cy="3067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01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Plantactiviteit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94752" y="1862454"/>
            <a:ext cx="536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Opname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verdeling van </a:t>
            </a:r>
            <a:r>
              <a:rPr sz="1800" spc="-15" dirty="0">
                <a:latin typeface="Calibri"/>
                <a:cs typeface="Calibri"/>
              </a:rPr>
              <a:t>water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nutriënten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752" y="2799029"/>
            <a:ext cx="1022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Sa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5026" y="3230854"/>
            <a:ext cx="38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55026" y="4383455"/>
            <a:ext cx="575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56100" y="2781300"/>
            <a:ext cx="863600" cy="3240405"/>
          </a:xfrm>
          <a:custGeom>
            <a:avLst/>
            <a:gdLst/>
            <a:ahLst/>
            <a:cxnLst/>
            <a:rect l="l" t="t" r="r" b="b"/>
            <a:pathLst>
              <a:path w="863600" h="3240404">
                <a:moveTo>
                  <a:pt x="0" y="0"/>
                </a:moveTo>
                <a:lnTo>
                  <a:pt x="863600" y="0"/>
                </a:lnTo>
                <a:lnTo>
                  <a:pt x="863600" y="3240087"/>
                </a:lnTo>
                <a:lnTo>
                  <a:pt x="0" y="32400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67400" y="2781300"/>
            <a:ext cx="863600" cy="3240405"/>
          </a:xfrm>
          <a:custGeom>
            <a:avLst/>
            <a:gdLst/>
            <a:ahLst/>
            <a:cxnLst/>
            <a:rect l="l" t="t" r="r" b="b"/>
            <a:pathLst>
              <a:path w="863600" h="3240404">
                <a:moveTo>
                  <a:pt x="0" y="0"/>
                </a:moveTo>
                <a:lnTo>
                  <a:pt x="863600" y="0"/>
                </a:lnTo>
                <a:lnTo>
                  <a:pt x="863600" y="3240087"/>
                </a:lnTo>
                <a:lnTo>
                  <a:pt x="0" y="32400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80287" y="2781300"/>
            <a:ext cx="863600" cy="3240405"/>
          </a:xfrm>
          <a:custGeom>
            <a:avLst/>
            <a:gdLst/>
            <a:ahLst/>
            <a:cxnLst/>
            <a:rect l="l" t="t" r="r" b="b"/>
            <a:pathLst>
              <a:path w="863600" h="3240404">
                <a:moveTo>
                  <a:pt x="0" y="0"/>
                </a:moveTo>
                <a:lnTo>
                  <a:pt x="863600" y="0"/>
                </a:lnTo>
                <a:lnTo>
                  <a:pt x="863600" y="3240087"/>
                </a:lnTo>
                <a:lnTo>
                  <a:pt x="0" y="32400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48262" y="5445125"/>
            <a:ext cx="792480" cy="576580"/>
          </a:xfrm>
          <a:custGeom>
            <a:avLst/>
            <a:gdLst/>
            <a:ahLst/>
            <a:cxnLst/>
            <a:rect l="l" t="t" r="r" b="b"/>
            <a:pathLst>
              <a:path w="792479" h="576579">
                <a:moveTo>
                  <a:pt x="0" y="0"/>
                </a:moveTo>
                <a:lnTo>
                  <a:pt x="792162" y="0"/>
                </a:lnTo>
                <a:lnTo>
                  <a:pt x="7921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2" y="5445125"/>
            <a:ext cx="792480" cy="576580"/>
          </a:xfrm>
          <a:custGeom>
            <a:avLst/>
            <a:gdLst/>
            <a:ahLst/>
            <a:cxnLst/>
            <a:rect l="l" t="t" r="r" b="b"/>
            <a:pathLst>
              <a:path w="792479" h="576579">
                <a:moveTo>
                  <a:pt x="0" y="0"/>
                </a:moveTo>
                <a:lnTo>
                  <a:pt x="792162" y="0"/>
                </a:lnTo>
                <a:lnTo>
                  <a:pt x="7921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4879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Toepassing </a:t>
            </a:r>
            <a:r>
              <a:rPr spc="-10" dirty="0"/>
              <a:t>sensoren </a:t>
            </a:r>
            <a:r>
              <a:rPr spc="-5" dirty="0"/>
              <a:t>en</a:t>
            </a:r>
            <a:r>
              <a:rPr spc="30" dirty="0"/>
              <a:t> </a:t>
            </a:r>
            <a:r>
              <a:rPr spc="-10" dirty="0"/>
              <a:t>modellen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4886642"/>
            <a:ext cx="108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Worteldruk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4886642"/>
            <a:ext cx="285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sapstroom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4752" y="2367241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Irrigatie: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3552" y="2367241"/>
            <a:ext cx="161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552" y="2915881"/>
            <a:ext cx="1537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wateropname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stengeldiameter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78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55" dirty="0"/>
              <a:t> </a:t>
            </a:r>
            <a:r>
              <a:rPr spc="-15" dirty="0"/>
              <a:t>bladtemperatuur</a:t>
            </a:r>
          </a:p>
        </p:txBody>
      </p:sp>
      <p:sp>
        <p:nvSpPr>
          <p:cNvPr id="3" name="object 3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11863" y="3789362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212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26138" y="46990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434840" y="5318442"/>
            <a:ext cx="301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Te </a:t>
            </a:r>
            <a:r>
              <a:rPr sz="1800" spc="-10" dirty="0">
                <a:latin typeface="Calibri"/>
                <a:cs typeface="Calibri"/>
              </a:rPr>
              <a:t>verwachten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bladtemperatuur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84662" y="1989132"/>
            <a:ext cx="3383279" cy="1656080"/>
          </a:xfrm>
          <a:custGeom>
            <a:avLst/>
            <a:gdLst/>
            <a:ahLst/>
            <a:cxnLst/>
            <a:rect l="l" t="t" r="r" b="b"/>
            <a:pathLst>
              <a:path w="3383279" h="1656079">
                <a:moveTo>
                  <a:pt x="0" y="275971"/>
                </a:moveTo>
                <a:lnTo>
                  <a:pt x="4446" y="226365"/>
                </a:lnTo>
                <a:lnTo>
                  <a:pt x="17265" y="179676"/>
                </a:lnTo>
                <a:lnTo>
                  <a:pt x="37678" y="136683"/>
                </a:lnTo>
                <a:lnTo>
                  <a:pt x="64905" y="98167"/>
                </a:lnTo>
                <a:lnTo>
                  <a:pt x="98167" y="64905"/>
                </a:lnTo>
                <a:lnTo>
                  <a:pt x="136683" y="37678"/>
                </a:lnTo>
                <a:lnTo>
                  <a:pt x="179676" y="17265"/>
                </a:lnTo>
                <a:lnTo>
                  <a:pt x="226365" y="4446"/>
                </a:lnTo>
                <a:lnTo>
                  <a:pt x="275971" y="0"/>
                </a:lnTo>
                <a:lnTo>
                  <a:pt x="3106991" y="0"/>
                </a:lnTo>
                <a:lnTo>
                  <a:pt x="3156597" y="4446"/>
                </a:lnTo>
                <a:lnTo>
                  <a:pt x="3203285" y="17265"/>
                </a:lnTo>
                <a:lnTo>
                  <a:pt x="3246278" y="37678"/>
                </a:lnTo>
                <a:lnTo>
                  <a:pt x="3284795" y="64905"/>
                </a:lnTo>
                <a:lnTo>
                  <a:pt x="3318056" y="98167"/>
                </a:lnTo>
                <a:lnTo>
                  <a:pt x="3345283" y="136683"/>
                </a:lnTo>
                <a:lnTo>
                  <a:pt x="3365696" y="179676"/>
                </a:lnTo>
                <a:lnTo>
                  <a:pt x="3378516" y="226365"/>
                </a:lnTo>
                <a:lnTo>
                  <a:pt x="3382962" y="275971"/>
                </a:lnTo>
                <a:lnTo>
                  <a:pt x="3382962" y="1379804"/>
                </a:lnTo>
                <a:lnTo>
                  <a:pt x="3378516" y="1429409"/>
                </a:lnTo>
                <a:lnTo>
                  <a:pt x="3365696" y="1476097"/>
                </a:lnTo>
                <a:lnTo>
                  <a:pt x="3345283" y="1519087"/>
                </a:lnTo>
                <a:lnTo>
                  <a:pt x="3318056" y="1557602"/>
                </a:lnTo>
                <a:lnTo>
                  <a:pt x="3284795" y="1590862"/>
                </a:lnTo>
                <a:lnTo>
                  <a:pt x="3246278" y="1618087"/>
                </a:lnTo>
                <a:lnTo>
                  <a:pt x="3203285" y="1638498"/>
                </a:lnTo>
                <a:lnTo>
                  <a:pt x="3156597" y="1651316"/>
                </a:lnTo>
                <a:lnTo>
                  <a:pt x="3106991" y="1655762"/>
                </a:lnTo>
                <a:lnTo>
                  <a:pt x="275971" y="1655762"/>
                </a:lnTo>
                <a:lnTo>
                  <a:pt x="226365" y="1651316"/>
                </a:lnTo>
                <a:lnTo>
                  <a:pt x="179676" y="1638498"/>
                </a:lnTo>
                <a:lnTo>
                  <a:pt x="136683" y="1618087"/>
                </a:lnTo>
                <a:lnTo>
                  <a:pt x="98167" y="1590862"/>
                </a:lnTo>
                <a:lnTo>
                  <a:pt x="64905" y="1557602"/>
                </a:lnTo>
                <a:lnTo>
                  <a:pt x="37678" y="1519087"/>
                </a:lnTo>
                <a:lnTo>
                  <a:pt x="17265" y="1476097"/>
                </a:lnTo>
                <a:lnTo>
                  <a:pt x="4446" y="1429409"/>
                </a:lnTo>
                <a:lnTo>
                  <a:pt x="0" y="1379804"/>
                </a:lnTo>
                <a:lnTo>
                  <a:pt x="0" y="275971"/>
                </a:lnTo>
                <a:close/>
              </a:path>
            </a:pathLst>
          </a:custGeom>
          <a:ln w="317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4662" y="5013323"/>
            <a:ext cx="3383279" cy="1079500"/>
          </a:xfrm>
          <a:custGeom>
            <a:avLst/>
            <a:gdLst/>
            <a:ahLst/>
            <a:cxnLst/>
            <a:rect l="l" t="t" r="r" b="b"/>
            <a:pathLst>
              <a:path w="3383279" h="1079500">
                <a:moveTo>
                  <a:pt x="0" y="179920"/>
                </a:moveTo>
                <a:lnTo>
                  <a:pt x="6427" y="132091"/>
                </a:lnTo>
                <a:lnTo>
                  <a:pt x="24565" y="89112"/>
                </a:lnTo>
                <a:lnTo>
                  <a:pt x="52698" y="52698"/>
                </a:lnTo>
                <a:lnTo>
                  <a:pt x="89112" y="24565"/>
                </a:lnTo>
                <a:lnTo>
                  <a:pt x="132091" y="6427"/>
                </a:lnTo>
                <a:lnTo>
                  <a:pt x="179920" y="0"/>
                </a:lnTo>
                <a:lnTo>
                  <a:pt x="3203041" y="0"/>
                </a:lnTo>
                <a:lnTo>
                  <a:pt x="3250870" y="6427"/>
                </a:lnTo>
                <a:lnTo>
                  <a:pt x="3293849" y="24565"/>
                </a:lnTo>
                <a:lnTo>
                  <a:pt x="3330263" y="52698"/>
                </a:lnTo>
                <a:lnTo>
                  <a:pt x="3358397" y="89112"/>
                </a:lnTo>
                <a:lnTo>
                  <a:pt x="3376535" y="132091"/>
                </a:lnTo>
                <a:lnTo>
                  <a:pt x="3382962" y="179920"/>
                </a:lnTo>
                <a:lnTo>
                  <a:pt x="3382962" y="899579"/>
                </a:lnTo>
                <a:lnTo>
                  <a:pt x="3376535" y="947408"/>
                </a:lnTo>
                <a:lnTo>
                  <a:pt x="3358397" y="990387"/>
                </a:lnTo>
                <a:lnTo>
                  <a:pt x="3330263" y="1026801"/>
                </a:lnTo>
                <a:lnTo>
                  <a:pt x="3293849" y="1054934"/>
                </a:lnTo>
                <a:lnTo>
                  <a:pt x="3250870" y="1073072"/>
                </a:lnTo>
                <a:lnTo>
                  <a:pt x="3203041" y="1079499"/>
                </a:lnTo>
                <a:lnTo>
                  <a:pt x="179920" y="1079499"/>
                </a:lnTo>
                <a:lnTo>
                  <a:pt x="132091" y="1073072"/>
                </a:lnTo>
                <a:lnTo>
                  <a:pt x="89112" y="1054934"/>
                </a:lnTo>
                <a:lnTo>
                  <a:pt x="52698" y="1026801"/>
                </a:lnTo>
                <a:lnTo>
                  <a:pt x="24565" y="990387"/>
                </a:lnTo>
                <a:lnTo>
                  <a:pt x="6427" y="947408"/>
                </a:lnTo>
                <a:lnTo>
                  <a:pt x="0" y="899579"/>
                </a:lnTo>
                <a:lnTo>
                  <a:pt x="0" y="179920"/>
                </a:lnTo>
                <a:close/>
              </a:path>
            </a:pathLst>
          </a:custGeom>
          <a:ln w="317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993023" y="1359217"/>
            <a:ext cx="1964055" cy="211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56870" marR="347980" algn="ctr">
              <a:lnSpc>
                <a:spcPct val="100000"/>
              </a:lnSpc>
              <a:spcBef>
                <a:spcPts val="1430"/>
              </a:spcBef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ng  </a:t>
            </a:r>
            <a:r>
              <a:rPr sz="1800" spc="-50" dirty="0">
                <a:latin typeface="Calibri"/>
                <a:cs typeface="Calibri"/>
              </a:rPr>
              <a:t>PAR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straling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relatieve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vochtigheid  </a:t>
            </a:r>
            <a:r>
              <a:rPr sz="1800" spc="-10" dirty="0">
                <a:latin typeface="Calibri"/>
                <a:cs typeface="Calibri"/>
              </a:rPr>
              <a:t>luchttemperatuur  </a:t>
            </a:r>
            <a:r>
              <a:rPr sz="1800" spc="-5" dirty="0">
                <a:latin typeface="Calibri"/>
                <a:cs typeface="Calibri"/>
              </a:rPr>
              <a:t>windsnelheid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87" y="2060625"/>
            <a:ext cx="5999149" cy="389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78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55" dirty="0"/>
              <a:t> </a:t>
            </a:r>
            <a:r>
              <a:rPr spc="-15" dirty="0"/>
              <a:t>bladtemperatuur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4477" y="1430655"/>
            <a:ext cx="304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Bladtemperatuur: gezonde</a:t>
            </a:r>
            <a:r>
              <a:rPr sz="1800" spc="-5" dirty="0">
                <a:latin typeface="Calibri"/>
                <a:cs typeface="Calibri"/>
              </a:rPr>
              <a:t> 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687" y="2060575"/>
            <a:ext cx="5999149" cy="389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4477" y="1430655"/>
            <a:ext cx="352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Bladtemperatuur: </a:t>
            </a:r>
            <a:r>
              <a:rPr sz="1800" spc="-15" dirty="0">
                <a:latin typeface="Calibri"/>
                <a:cs typeface="Calibri"/>
              </a:rPr>
              <a:t>droogtestress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78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55" dirty="0"/>
              <a:t> </a:t>
            </a:r>
            <a:r>
              <a:rPr spc="-15" dirty="0"/>
              <a:t>bladtemperatuur</a:t>
            </a:r>
          </a:p>
        </p:txBody>
      </p:sp>
      <p:sp>
        <p:nvSpPr>
          <p:cNvPr id="5" name="object 5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0112" y="2420938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0112" y="2420938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0112" y="34290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112" y="34290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4075" y="1916113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4075" y="1916113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95512" y="29972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95512" y="29972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95512" y="3789362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95512" y="3789362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03350" y="59499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03350" y="59499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50" dirty="0"/>
              <a:t> </a:t>
            </a:r>
            <a:r>
              <a:rPr spc="-20" dirty="0"/>
              <a:t>wateropname</a:t>
            </a:r>
          </a:p>
        </p:txBody>
      </p:sp>
      <p:sp>
        <p:nvSpPr>
          <p:cNvPr id="3" name="object 3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11863" y="3789362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212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26138" y="46990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577207" y="5318442"/>
            <a:ext cx="272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Te </a:t>
            </a:r>
            <a:r>
              <a:rPr sz="1800" spc="-10" dirty="0">
                <a:latin typeface="Calibri"/>
                <a:cs typeface="Calibri"/>
              </a:rPr>
              <a:t>verwachten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wateropname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84662" y="1989132"/>
            <a:ext cx="3383279" cy="1656080"/>
          </a:xfrm>
          <a:custGeom>
            <a:avLst/>
            <a:gdLst/>
            <a:ahLst/>
            <a:cxnLst/>
            <a:rect l="l" t="t" r="r" b="b"/>
            <a:pathLst>
              <a:path w="3383279" h="1656079">
                <a:moveTo>
                  <a:pt x="0" y="275971"/>
                </a:moveTo>
                <a:lnTo>
                  <a:pt x="4446" y="226365"/>
                </a:lnTo>
                <a:lnTo>
                  <a:pt x="17265" y="179676"/>
                </a:lnTo>
                <a:lnTo>
                  <a:pt x="37678" y="136683"/>
                </a:lnTo>
                <a:lnTo>
                  <a:pt x="64905" y="98167"/>
                </a:lnTo>
                <a:lnTo>
                  <a:pt x="98167" y="64905"/>
                </a:lnTo>
                <a:lnTo>
                  <a:pt x="136683" y="37678"/>
                </a:lnTo>
                <a:lnTo>
                  <a:pt x="179676" y="17265"/>
                </a:lnTo>
                <a:lnTo>
                  <a:pt x="226365" y="4446"/>
                </a:lnTo>
                <a:lnTo>
                  <a:pt x="275971" y="0"/>
                </a:lnTo>
                <a:lnTo>
                  <a:pt x="3106991" y="0"/>
                </a:lnTo>
                <a:lnTo>
                  <a:pt x="3156597" y="4446"/>
                </a:lnTo>
                <a:lnTo>
                  <a:pt x="3203285" y="17265"/>
                </a:lnTo>
                <a:lnTo>
                  <a:pt x="3246278" y="37678"/>
                </a:lnTo>
                <a:lnTo>
                  <a:pt x="3284795" y="64905"/>
                </a:lnTo>
                <a:lnTo>
                  <a:pt x="3318056" y="98167"/>
                </a:lnTo>
                <a:lnTo>
                  <a:pt x="3345283" y="136683"/>
                </a:lnTo>
                <a:lnTo>
                  <a:pt x="3365696" y="179676"/>
                </a:lnTo>
                <a:lnTo>
                  <a:pt x="3378516" y="226365"/>
                </a:lnTo>
                <a:lnTo>
                  <a:pt x="3382962" y="275971"/>
                </a:lnTo>
                <a:lnTo>
                  <a:pt x="3382962" y="1379804"/>
                </a:lnTo>
                <a:lnTo>
                  <a:pt x="3378516" y="1429409"/>
                </a:lnTo>
                <a:lnTo>
                  <a:pt x="3365696" y="1476097"/>
                </a:lnTo>
                <a:lnTo>
                  <a:pt x="3345283" y="1519087"/>
                </a:lnTo>
                <a:lnTo>
                  <a:pt x="3318056" y="1557602"/>
                </a:lnTo>
                <a:lnTo>
                  <a:pt x="3284795" y="1590862"/>
                </a:lnTo>
                <a:lnTo>
                  <a:pt x="3246278" y="1618087"/>
                </a:lnTo>
                <a:lnTo>
                  <a:pt x="3203285" y="1638498"/>
                </a:lnTo>
                <a:lnTo>
                  <a:pt x="3156597" y="1651316"/>
                </a:lnTo>
                <a:lnTo>
                  <a:pt x="3106991" y="1655762"/>
                </a:lnTo>
                <a:lnTo>
                  <a:pt x="275971" y="1655762"/>
                </a:lnTo>
                <a:lnTo>
                  <a:pt x="226365" y="1651316"/>
                </a:lnTo>
                <a:lnTo>
                  <a:pt x="179676" y="1638498"/>
                </a:lnTo>
                <a:lnTo>
                  <a:pt x="136683" y="1618087"/>
                </a:lnTo>
                <a:lnTo>
                  <a:pt x="98167" y="1590862"/>
                </a:lnTo>
                <a:lnTo>
                  <a:pt x="64905" y="1557602"/>
                </a:lnTo>
                <a:lnTo>
                  <a:pt x="37678" y="1519087"/>
                </a:lnTo>
                <a:lnTo>
                  <a:pt x="17265" y="1476097"/>
                </a:lnTo>
                <a:lnTo>
                  <a:pt x="4446" y="1429409"/>
                </a:lnTo>
                <a:lnTo>
                  <a:pt x="0" y="1379804"/>
                </a:lnTo>
                <a:lnTo>
                  <a:pt x="0" y="275971"/>
                </a:lnTo>
                <a:close/>
              </a:path>
            </a:pathLst>
          </a:custGeom>
          <a:ln w="317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4662" y="5013323"/>
            <a:ext cx="3383279" cy="1079500"/>
          </a:xfrm>
          <a:custGeom>
            <a:avLst/>
            <a:gdLst/>
            <a:ahLst/>
            <a:cxnLst/>
            <a:rect l="l" t="t" r="r" b="b"/>
            <a:pathLst>
              <a:path w="3383279" h="1079500">
                <a:moveTo>
                  <a:pt x="0" y="179920"/>
                </a:moveTo>
                <a:lnTo>
                  <a:pt x="6427" y="132091"/>
                </a:lnTo>
                <a:lnTo>
                  <a:pt x="24565" y="89112"/>
                </a:lnTo>
                <a:lnTo>
                  <a:pt x="52698" y="52698"/>
                </a:lnTo>
                <a:lnTo>
                  <a:pt x="89112" y="24565"/>
                </a:lnTo>
                <a:lnTo>
                  <a:pt x="132091" y="6427"/>
                </a:lnTo>
                <a:lnTo>
                  <a:pt x="179920" y="0"/>
                </a:lnTo>
                <a:lnTo>
                  <a:pt x="3203041" y="0"/>
                </a:lnTo>
                <a:lnTo>
                  <a:pt x="3250870" y="6427"/>
                </a:lnTo>
                <a:lnTo>
                  <a:pt x="3293849" y="24565"/>
                </a:lnTo>
                <a:lnTo>
                  <a:pt x="3330263" y="52698"/>
                </a:lnTo>
                <a:lnTo>
                  <a:pt x="3358397" y="89112"/>
                </a:lnTo>
                <a:lnTo>
                  <a:pt x="3376535" y="132091"/>
                </a:lnTo>
                <a:lnTo>
                  <a:pt x="3382962" y="179920"/>
                </a:lnTo>
                <a:lnTo>
                  <a:pt x="3382962" y="899579"/>
                </a:lnTo>
                <a:lnTo>
                  <a:pt x="3376535" y="947408"/>
                </a:lnTo>
                <a:lnTo>
                  <a:pt x="3358397" y="990387"/>
                </a:lnTo>
                <a:lnTo>
                  <a:pt x="3330263" y="1026801"/>
                </a:lnTo>
                <a:lnTo>
                  <a:pt x="3293849" y="1054934"/>
                </a:lnTo>
                <a:lnTo>
                  <a:pt x="3250870" y="1073072"/>
                </a:lnTo>
                <a:lnTo>
                  <a:pt x="3203041" y="1079499"/>
                </a:lnTo>
                <a:lnTo>
                  <a:pt x="179920" y="1079499"/>
                </a:lnTo>
                <a:lnTo>
                  <a:pt x="132091" y="1073072"/>
                </a:lnTo>
                <a:lnTo>
                  <a:pt x="89112" y="1054934"/>
                </a:lnTo>
                <a:lnTo>
                  <a:pt x="52698" y="1026801"/>
                </a:lnTo>
                <a:lnTo>
                  <a:pt x="24565" y="990387"/>
                </a:lnTo>
                <a:lnTo>
                  <a:pt x="6427" y="947408"/>
                </a:lnTo>
                <a:lnTo>
                  <a:pt x="0" y="899579"/>
                </a:lnTo>
                <a:lnTo>
                  <a:pt x="0" y="179920"/>
                </a:lnTo>
                <a:close/>
              </a:path>
            </a:pathLst>
          </a:custGeom>
          <a:ln w="317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983289" y="1359217"/>
            <a:ext cx="1964055" cy="214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totale instraling  relatieve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vochtigheid  </a:t>
            </a:r>
            <a:r>
              <a:rPr sz="1800" spc="-10" dirty="0">
                <a:latin typeface="Calibri"/>
                <a:cs typeface="Calibri"/>
              </a:rPr>
              <a:t>luchttemperatuur  buistemperatuur  CO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r>
              <a:rPr sz="1800" spc="-135" baseline="-20833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concentratie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248" y="5704630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96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9248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1629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4011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6392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8773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1154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3536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5916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212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9248" y="2464662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96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248" y="2464657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3525" y="570463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3525" y="505627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3525" y="440791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3525" y="376046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3525" y="311210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3525" y="246466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37318" y="5606884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66900" y="4958487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66900" y="4310090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6900" y="3662583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66900" y="3014186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96482" y="2366678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29212" y="2464657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7361" y="2598629"/>
            <a:ext cx="4523740" cy="3050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50" dirty="0"/>
              <a:t> </a:t>
            </a:r>
            <a:r>
              <a:rPr spc="-20" dirty="0"/>
              <a:t>wateropname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74477" y="1430655"/>
            <a:ext cx="244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Sapstroom: gezonde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2585" y="5704630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96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2585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4967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7348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9730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11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4492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6874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9254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2549" y="5704634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71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2585" y="2464662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96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2585" y="2464657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6864" y="570463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6864" y="505627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6864" y="440791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6864" y="376046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6864" y="311210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6864" y="246466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70655" y="5606884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0237" y="4958487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0237" y="4310090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0237" y="3662583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0237" y="3014186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9820" y="2366678"/>
            <a:ext cx="23685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62549" y="2464657"/>
            <a:ext cx="0" cy="3240405"/>
          </a:xfrm>
          <a:custGeom>
            <a:avLst/>
            <a:gdLst/>
            <a:ahLst/>
            <a:cxnLst/>
            <a:rect l="l" t="t" r="r" b="b"/>
            <a:pathLst>
              <a:path h="3240404">
                <a:moveTo>
                  <a:pt x="0" y="323997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50698" y="2960770"/>
            <a:ext cx="4523740" cy="2756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74477" y="1430655"/>
            <a:ext cx="2924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Sapstroom: </a:t>
            </a:r>
            <a:r>
              <a:rPr sz="1800" spc="-15" dirty="0">
                <a:latin typeface="Calibri"/>
                <a:cs typeface="Calibri"/>
              </a:rPr>
              <a:t>droogtestress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50" dirty="0"/>
              <a:t> </a:t>
            </a:r>
            <a:r>
              <a:rPr spc="-20" dirty="0"/>
              <a:t>wateropname</a:t>
            </a:r>
          </a:p>
        </p:txBody>
      </p:sp>
      <p:sp>
        <p:nvSpPr>
          <p:cNvPr id="30" name="object 30"/>
          <p:cNvSpPr/>
          <p:nvPr/>
        </p:nvSpPr>
        <p:spPr>
          <a:xfrm>
            <a:off x="1423454" y="3722144"/>
            <a:ext cx="1231411" cy="1234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0112" y="2420938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0112" y="2420938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0112" y="34290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0112" y="34290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24075" y="1916113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24075" y="1916113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95512" y="29972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95512" y="299720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95512" y="3789362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95512" y="3789362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03350" y="59499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0"/>
                </a:moveTo>
                <a:lnTo>
                  <a:pt x="21590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3350" y="5949950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0"/>
                </a:moveTo>
                <a:lnTo>
                  <a:pt x="0" y="2159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667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70" dirty="0"/>
              <a:t> </a:t>
            </a:r>
            <a:r>
              <a:rPr spc="-15" dirty="0"/>
              <a:t>stengeldiameter</a:t>
            </a:r>
          </a:p>
        </p:txBody>
      </p:sp>
      <p:sp>
        <p:nvSpPr>
          <p:cNvPr id="3" name="object 3"/>
          <p:cNvSpPr/>
          <p:nvPr/>
        </p:nvSpPr>
        <p:spPr>
          <a:xfrm>
            <a:off x="1423454" y="3722144"/>
            <a:ext cx="1231411" cy="123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173" y="2993821"/>
            <a:ext cx="1075986" cy="1061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8315" y="1391529"/>
            <a:ext cx="577533" cy="591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7672" y="1773715"/>
            <a:ext cx="674774" cy="660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821" y="4016469"/>
            <a:ext cx="984702" cy="1003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34" y="3360832"/>
            <a:ext cx="984689" cy="1003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621" y="2640107"/>
            <a:ext cx="984689" cy="1003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4" y="1814474"/>
            <a:ext cx="1027289" cy="967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599" y="1370245"/>
            <a:ext cx="738956" cy="75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7467" y="2314905"/>
            <a:ext cx="1049309" cy="1031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9887" y="1449387"/>
            <a:ext cx="30480" cy="4349750"/>
          </a:xfrm>
          <a:custGeom>
            <a:avLst/>
            <a:gdLst/>
            <a:ahLst/>
            <a:cxnLst/>
            <a:rect l="l" t="t" r="r" b="b"/>
            <a:pathLst>
              <a:path w="30480" h="4349750">
                <a:moveTo>
                  <a:pt x="0" y="0"/>
                </a:moveTo>
                <a:lnTo>
                  <a:pt x="30162" y="4349750"/>
                </a:lnTo>
              </a:path>
            </a:pathLst>
          </a:custGeom>
          <a:ln w="76200">
            <a:solidFill>
              <a:srgbClr val="00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5750" y="5799137"/>
            <a:ext cx="227329" cy="151130"/>
          </a:xfrm>
          <a:custGeom>
            <a:avLst/>
            <a:gdLst/>
            <a:ahLst/>
            <a:cxnLst/>
            <a:rect l="l" t="t" r="r" b="b"/>
            <a:pathLst>
              <a:path w="227330" h="151129">
                <a:moveTo>
                  <a:pt x="0" y="150812"/>
                </a:moveTo>
                <a:lnTo>
                  <a:pt x="227012" y="150812"/>
                </a:lnTo>
                <a:lnTo>
                  <a:pt x="227012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5750" y="5799137"/>
            <a:ext cx="227329" cy="177800"/>
          </a:xfrm>
          <a:custGeom>
            <a:avLst/>
            <a:gdLst/>
            <a:ahLst/>
            <a:cxnLst/>
            <a:rect l="l" t="t" r="r" b="b"/>
            <a:pathLst>
              <a:path w="227330" h="177800">
                <a:moveTo>
                  <a:pt x="0" y="0"/>
                </a:moveTo>
                <a:lnTo>
                  <a:pt x="227012" y="0"/>
                </a:lnTo>
                <a:lnTo>
                  <a:pt x="227012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675" y="5949950"/>
            <a:ext cx="1935480" cy="584200"/>
          </a:xfrm>
          <a:custGeom>
            <a:avLst/>
            <a:gdLst/>
            <a:ahLst/>
            <a:cxnLst/>
            <a:rect l="l" t="t" r="r" b="b"/>
            <a:pathLst>
              <a:path w="1935480" h="584200">
                <a:moveTo>
                  <a:pt x="0" y="0"/>
                </a:moveTo>
                <a:lnTo>
                  <a:pt x="1935162" y="0"/>
                </a:lnTo>
                <a:lnTo>
                  <a:pt x="1935162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1675" y="5949950"/>
            <a:ext cx="1935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Bodem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groeimedium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6757" y="2282825"/>
            <a:ext cx="568629" cy="178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7092" y="234330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7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0050" y="2343302"/>
            <a:ext cx="397510" cy="238125"/>
          </a:xfrm>
          <a:custGeom>
            <a:avLst/>
            <a:gdLst/>
            <a:ahLst/>
            <a:cxnLst/>
            <a:rect l="l" t="t" r="r" b="b"/>
            <a:pathLst>
              <a:path w="397510" h="238125">
                <a:moveTo>
                  <a:pt x="0" y="237972"/>
                </a:moveTo>
                <a:lnTo>
                  <a:pt x="31064" y="196403"/>
                </a:lnTo>
                <a:lnTo>
                  <a:pt x="63030" y="156286"/>
                </a:lnTo>
                <a:lnTo>
                  <a:pt x="96497" y="119074"/>
                </a:lnTo>
                <a:lnTo>
                  <a:pt x="132068" y="86217"/>
                </a:lnTo>
                <a:lnTo>
                  <a:pt x="170345" y="59169"/>
                </a:lnTo>
                <a:lnTo>
                  <a:pt x="216647" y="38752"/>
                </a:lnTo>
                <a:lnTo>
                  <a:pt x="270523" y="23952"/>
                </a:lnTo>
                <a:lnTo>
                  <a:pt x="323918" y="13444"/>
                </a:lnTo>
                <a:lnTo>
                  <a:pt x="368775" y="5902"/>
                </a:lnTo>
                <a:lnTo>
                  <a:pt x="397040" y="0"/>
                </a:lnTo>
              </a:path>
            </a:pathLst>
          </a:custGeom>
          <a:ln w="254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532" y="3294062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165" y="34794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07" y="32496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231" y="33550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5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422" y="33845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205" y="36151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0" y="0"/>
                </a:moveTo>
                <a:lnTo>
                  <a:pt x="15938" y="83693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532" y="230346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145605" y="0"/>
                </a:moveTo>
                <a:lnTo>
                  <a:pt x="0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165" y="2488836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10794" y="0"/>
                </a:moveTo>
                <a:lnTo>
                  <a:pt x="0" y="84505"/>
                </a:lnTo>
                <a:lnTo>
                  <a:pt x="74079" y="42430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0107" y="225901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216992" y="0"/>
                </a:moveTo>
                <a:lnTo>
                  <a:pt x="0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231" y="2364482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90" h="74294">
                <a:moveTo>
                  <a:pt x="42354" y="0"/>
                </a:moveTo>
                <a:lnTo>
                  <a:pt x="0" y="73914"/>
                </a:lnTo>
                <a:lnTo>
                  <a:pt x="84543" y="63461"/>
                </a:lnTo>
                <a:lnTo>
                  <a:pt x="42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422" y="239395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71615" y="0"/>
                </a:moveTo>
                <a:lnTo>
                  <a:pt x="0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205" y="262457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19">
                <a:moveTo>
                  <a:pt x="0" y="0"/>
                </a:moveTo>
                <a:lnTo>
                  <a:pt x="15938" y="83692"/>
                </a:lnTo>
                <a:lnTo>
                  <a:pt x="73329" y="207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5375" y="2843213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72273" y="3028580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1412" y="2798763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80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6733" y="2904235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4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6475" y="2933700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7973" y="316433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5375" y="3652837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70">
                <a:moveTo>
                  <a:pt x="0" y="0"/>
                </a:moveTo>
                <a:lnTo>
                  <a:pt x="145605" y="21713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2273" y="3838205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4" h="85089">
                <a:moveTo>
                  <a:pt x="63284" y="0"/>
                </a:moveTo>
                <a:lnTo>
                  <a:pt x="0" y="42430"/>
                </a:lnTo>
                <a:lnTo>
                  <a:pt x="74079" y="84505"/>
                </a:lnTo>
                <a:lnTo>
                  <a:pt x="6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1412" y="3608387"/>
            <a:ext cx="217170" cy="144780"/>
          </a:xfrm>
          <a:custGeom>
            <a:avLst/>
            <a:gdLst/>
            <a:ahLst/>
            <a:cxnLst/>
            <a:rect l="l" t="t" r="r" b="b"/>
            <a:pathLst>
              <a:path w="217169" h="144779">
                <a:moveTo>
                  <a:pt x="0" y="0"/>
                </a:moveTo>
                <a:lnTo>
                  <a:pt x="216992" y="14423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6733" y="3713860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189" y="0"/>
                </a:moveTo>
                <a:lnTo>
                  <a:pt x="0" y="63461"/>
                </a:lnTo>
                <a:lnTo>
                  <a:pt x="84556" y="73914"/>
                </a:lnTo>
                <a:lnTo>
                  <a:pt x="4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6475" y="3743325"/>
            <a:ext cx="71755" cy="253365"/>
          </a:xfrm>
          <a:custGeom>
            <a:avLst/>
            <a:gdLst/>
            <a:ahLst/>
            <a:cxnLst/>
            <a:rect l="l" t="t" r="r" b="b"/>
            <a:pathLst>
              <a:path w="71755" h="253364">
                <a:moveTo>
                  <a:pt x="0" y="0"/>
                </a:moveTo>
                <a:lnTo>
                  <a:pt x="71615" y="253225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07973" y="3973958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329" y="0"/>
                </a:moveTo>
                <a:lnTo>
                  <a:pt x="0" y="20739"/>
                </a:lnTo>
                <a:lnTo>
                  <a:pt x="57404" y="83693"/>
                </a:lnTo>
                <a:lnTo>
                  <a:pt x="73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55658" y="1798369"/>
            <a:ext cx="234950" cy="115570"/>
          </a:xfrm>
          <a:custGeom>
            <a:avLst/>
            <a:gdLst/>
            <a:ahLst/>
            <a:cxnLst/>
            <a:rect l="l" t="t" r="r" b="b"/>
            <a:pathLst>
              <a:path w="234950" h="115569">
                <a:moveTo>
                  <a:pt x="0" y="0"/>
                </a:moveTo>
                <a:lnTo>
                  <a:pt x="234543" y="115481"/>
                </a:lnTo>
              </a:path>
            </a:pathLst>
          </a:custGeom>
          <a:ln w="1269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1977" y="1874062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33667" y="0"/>
                </a:moveTo>
                <a:lnTo>
                  <a:pt x="0" y="68364"/>
                </a:lnTo>
                <a:lnTo>
                  <a:pt x="85191" y="67843"/>
                </a:lnTo>
                <a:lnTo>
                  <a:pt x="33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3367" y="1736874"/>
            <a:ext cx="260350" cy="17145"/>
          </a:xfrm>
          <a:custGeom>
            <a:avLst/>
            <a:gdLst/>
            <a:ahLst/>
            <a:cxnLst/>
            <a:rect l="l" t="t" r="r" b="b"/>
            <a:pathLst>
              <a:path w="260350" h="17144">
                <a:moveTo>
                  <a:pt x="0" y="0"/>
                </a:moveTo>
                <a:lnTo>
                  <a:pt x="260019" y="16687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8269" y="171472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889" y="0"/>
                </a:moveTo>
                <a:lnTo>
                  <a:pt x="0" y="76047"/>
                </a:lnTo>
                <a:lnTo>
                  <a:pt x="78485" y="42900"/>
                </a:lnTo>
                <a:lnTo>
                  <a:pt x="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3784" y="1921150"/>
            <a:ext cx="188595" cy="184150"/>
          </a:xfrm>
          <a:custGeom>
            <a:avLst/>
            <a:gdLst/>
            <a:ahLst/>
            <a:cxnLst/>
            <a:rect l="l" t="t" r="r" b="b"/>
            <a:pathLst>
              <a:path w="188594" h="184150">
                <a:moveTo>
                  <a:pt x="0" y="0"/>
                </a:moveTo>
                <a:lnTo>
                  <a:pt x="188442" y="18368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6541" y="2068687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80" h="80644">
                <a:moveTo>
                  <a:pt x="53187" y="0"/>
                </a:moveTo>
                <a:lnTo>
                  <a:pt x="0" y="54559"/>
                </a:lnTo>
                <a:lnTo>
                  <a:pt x="81152" y="80467"/>
                </a:lnTo>
                <a:lnTo>
                  <a:pt x="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3644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5" h="271779">
                <a:moveTo>
                  <a:pt x="0" y="267500"/>
                </a:moveTo>
                <a:lnTo>
                  <a:pt x="45159" y="271161"/>
                </a:lnTo>
                <a:lnTo>
                  <a:pt x="89712" y="266782"/>
                </a:lnTo>
                <a:lnTo>
                  <a:pt x="133129" y="254845"/>
                </a:lnTo>
                <a:lnTo>
                  <a:pt x="174880" y="235830"/>
                </a:lnTo>
                <a:lnTo>
                  <a:pt x="214436" y="210216"/>
                </a:lnTo>
                <a:lnTo>
                  <a:pt x="251266" y="178486"/>
                </a:lnTo>
                <a:lnTo>
                  <a:pt x="284840" y="141118"/>
                </a:lnTo>
                <a:lnTo>
                  <a:pt x="314629" y="98594"/>
                </a:lnTo>
                <a:lnTo>
                  <a:pt x="340102" y="51394"/>
                </a:lnTo>
                <a:lnTo>
                  <a:pt x="36073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4445" y="5798894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69557" y="0"/>
                </a:moveTo>
                <a:lnTo>
                  <a:pt x="0" y="80632"/>
                </a:lnTo>
                <a:lnTo>
                  <a:pt x="92329" y="104025"/>
                </a:lnTo>
                <a:lnTo>
                  <a:pt x="6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4137" y="5876369"/>
            <a:ext cx="361315" cy="271780"/>
          </a:xfrm>
          <a:custGeom>
            <a:avLst/>
            <a:gdLst/>
            <a:ahLst/>
            <a:cxnLst/>
            <a:rect l="l" t="t" r="r" b="b"/>
            <a:pathLst>
              <a:path w="361314" h="271779">
                <a:moveTo>
                  <a:pt x="360730" y="267500"/>
                </a:moveTo>
                <a:lnTo>
                  <a:pt x="315571" y="271161"/>
                </a:lnTo>
                <a:lnTo>
                  <a:pt x="271018" y="266782"/>
                </a:lnTo>
                <a:lnTo>
                  <a:pt x="227601" y="254845"/>
                </a:lnTo>
                <a:lnTo>
                  <a:pt x="185849" y="235830"/>
                </a:lnTo>
                <a:lnTo>
                  <a:pt x="146294" y="210216"/>
                </a:lnTo>
                <a:lnTo>
                  <a:pt x="109464" y="178486"/>
                </a:lnTo>
                <a:lnTo>
                  <a:pt x="75890" y="141118"/>
                </a:lnTo>
                <a:lnTo>
                  <a:pt x="46101" y="98594"/>
                </a:lnTo>
                <a:lnTo>
                  <a:pt x="20628" y="51394"/>
                </a:ln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1735" y="5798893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39">
                <a:moveTo>
                  <a:pt x="22771" y="0"/>
                </a:moveTo>
                <a:lnTo>
                  <a:pt x="0" y="104025"/>
                </a:lnTo>
                <a:lnTo>
                  <a:pt x="92329" y="80632"/>
                </a:lnTo>
                <a:lnTo>
                  <a:pt x="2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11863" y="3573462"/>
            <a:ext cx="0" cy="938530"/>
          </a:xfrm>
          <a:custGeom>
            <a:avLst/>
            <a:gdLst/>
            <a:ahLst/>
            <a:cxnLst/>
            <a:rect l="l" t="t" r="r" b="b"/>
            <a:pathLst>
              <a:path h="938529">
                <a:moveTo>
                  <a:pt x="0" y="0"/>
                </a:moveTo>
                <a:lnTo>
                  <a:pt x="0" y="938212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26138" y="44831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472082" y="5318442"/>
            <a:ext cx="293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Te </a:t>
            </a:r>
            <a:r>
              <a:rPr sz="1800" spc="-10" dirty="0">
                <a:latin typeface="Calibri"/>
                <a:cs typeface="Calibri"/>
              </a:rPr>
              <a:t>verwachten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stengeldiameter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84662" y="1989143"/>
            <a:ext cx="3383279" cy="1008380"/>
          </a:xfrm>
          <a:custGeom>
            <a:avLst/>
            <a:gdLst/>
            <a:ahLst/>
            <a:cxnLst/>
            <a:rect l="l" t="t" r="r" b="b"/>
            <a:pathLst>
              <a:path w="3383279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3214954" y="0"/>
                </a:lnTo>
                <a:lnTo>
                  <a:pt x="3259616" y="6001"/>
                </a:lnTo>
                <a:lnTo>
                  <a:pt x="3299750" y="22938"/>
                </a:lnTo>
                <a:lnTo>
                  <a:pt x="3333753" y="49209"/>
                </a:lnTo>
                <a:lnTo>
                  <a:pt x="3360023" y="83212"/>
                </a:lnTo>
                <a:lnTo>
                  <a:pt x="3376960" y="123345"/>
                </a:lnTo>
                <a:lnTo>
                  <a:pt x="3382962" y="168008"/>
                </a:lnTo>
                <a:lnTo>
                  <a:pt x="3382962" y="840041"/>
                </a:lnTo>
                <a:lnTo>
                  <a:pt x="3376960" y="884704"/>
                </a:lnTo>
                <a:lnTo>
                  <a:pt x="3360023" y="924840"/>
                </a:lnTo>
                <a:lnTo>
                  <a:pt x="3333753" y="958846"/>
                </a:lnTo>
                <a:lnTo>
                  <a:pt x="3299750" y="985120"/>
                </a:lnTo>
                <a:lnTo>
                  <a:pt x="3259616" y="1002059"/>
                </a:lnTo>
                <a:lnTo>
                  <a:pt x="3214954" y="1008062"/>
                </a:lnTo>
                <a:lnTo>
                  <a:pt x="168008" y="1008062"/>
                </a:lnTo>
                <a:lnTo>
                  <a:pt x="123345" y="1002059"/>
                </a:lnTo>
                <a:lnTo>
                  <a:pt x="83212" y="985120"/>
                </a:lnTo>
                <a:lnTo>
                  <a:pt x="49209" y="958846"/>
                </a:lnTo>
                <a:lnTo>
                  <a:pt x="22938" y="924840"/>
                </a:lnTo>
                <a:lnTo>
                  <a:pt x="6001" y="884704"/>
                </a:lnTo>
                <a:lnTo>
                  <a:pt x="0" y="840041"/>
                </a:lnTo>
                <a:lnTo>
                  <a:pt x="0" y="168008"/>
                </a:lnTo>
                <a:close/>
              </a:path>
            </a:pathLst>
          </a:custGeom>
          <a:ln w="317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4662" y="5013323"/>
            <a:ext cx="3383279" cy="1079500"/>
          </a:xfrm>
          <a:custGeom>
            <a:avLst/>
            <a:gdLst/>
            <a:ahLst/>
            <a:cxnLst/>
            <a:rect l="l" t="t" r="r" b="b"/>
            <a:pathLst>
              <a:path w="3383279" h="1079500">
                <a:moveTo>
                  <a:pt x="0" y="179920"/>
                </a:moveTo>
                <a:lnTo>
                  <a:pt x="6427" y="132091"/>
                </a:lnTo>
                <a:lnTo>
                  <a:pt x="24565" y="89112"/>
                </a:lnTo>
                <a:lnTo>
                  <a:pt x="52698" y="52698"/>
                </a:lnTo>
                <a:lnTo>
                  <a:pt x="89112" y="24565"/>
                </a:lnTo>
                <a:lnTo>
                  <a:pt x="132091" y="6427"/>
                </a:lnTo>
                <a:lnTo>
                  <a:pt x="179920" y="0"/>
                </a:lnTo>
                <a:lnTo>
                  <a:pt x="3203041" y="0"/>
                </a:lnTo>
                <a:lnTo>
                  <a:pt x="3250870" y="6427"/>
                </a:lnTo>
                <a:lnTo>
                  <a:pt x="3293849" y="24565"/>
                </a:lnTo>
                <a:lnTo>
                  <a:pt x="3330263" y="52698"/>
                </a:lnTo>
                <a:lnTo>
                  <a:pt x="3358397" y="89112"/>
                </a:lnTo>
                <a:lnTo>
                  <a:pt x="3376535" y="132091"/>
                </a:lnTo>
                <a:lnTo>
                  <a:pt x="3382962" y="179920"/>
                </a:lnTo>
                <a:lnTo>
                  <a:pt x="3382962" y="899579"/>
                </a:lnTo>
                <a:lnTo>
                  <a:pt x="3376535" y="947408"/>
                </a:lnTo>
                <a:lnTo>
                  <a:pt x="3358397" y="990387"/>
                </a:lnTo>
                <a:lnTo>
                  <a:pt x="3330263" y="1026801"/>
                </a:lnTo>
                <a:lnTo>
                  <a:pt x="3293849" y="1054934"/>
                </a:lnTo>
                <a:lnTo>
                  <a:pt x="3250870" y="1073072"/>
                </a:lnTo>
                <a:lnTo>
                  <a:pt x="3203041" y="1079499"/>
                </a:lnTo>
                <a:lnTo>
                  <a:pt x="179920" y="1079499"/>
                </a:lnTo>
                <a:lnTo>
                  <a:pt x="132091" y="1073072"/>
                </a:lnTo>
                <a:lnTo>
                  <a:pt x="89112" y="1054934"/>
                </a:lnTo>
                <a:lnTo>
                  <a:pt x="52698" y="1026801"/>
                </a:lnTo>
                <a:lnTo>
                  <a:pt x="24565" y="990387"/>
                </a:lnTo>
                <a:lnTo>
                  <a:pt x="6427" y="947408"/>
                </a:lnTo>
                <a:lnTo>
                  <a:pt x="0" y="899579"/>
                </a:lnTo>
                <a:lnTo>
                  <a:pt x="0" y="179920"/>
                </a:lnTo>
                <a:close/>
              </a:path>
            </a:pathLst>
          </a:custGeom>
          <a:ln w="317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131041" y="1359217"/>
            <a:ext cx="1670685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sapstroom 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ch</a:t>
            </a:r>
            <a:r>
              <a:rPr sz="1800" spc="-30" dirty="0">
                <a:latin typeface="Calibri"/>
                <a:cs typeface="Calibri"/>
              </a:rPr>
              <a:t>tt</a:t>
            </a:r>
            <a:r>
              <a:rPr sz="1800" dirty="0">
                <a:latin typeface="Calibri"/>
                <a:cs typeface="Calibri"/>
              </a:rPr>
              <a:t>empe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uur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0072" y="4517109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10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0072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5743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2327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7997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582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0252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6836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2506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9090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4761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1345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7016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3600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0184" y="45171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0072" y="2896509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10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0072" y="2896513"/>
            <a:ext cx="0" cy="1621155"/>
          </a:xfrm>
          <a:custGeom>
            <a:avLst/>
            <a:gdLst/>
            <a:ahLst/>
            <a:cxnLst/>
            <a:rect l="l" t="t" r="r" b="b"/>
            <a:pathLst>
              <a:path h="1621154">
                <a:moveTo>
                  <a:pt x="0" y="16205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4350" y="451710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4350" y="411195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4350" y="370680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4350" y="330165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4350" y="289650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27716" y="3609063"/>
            <a:ext cx="1663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7716" y="2798772"/>
            <a:ext cx="16637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90184" y="2896514"/>
            <a:ext cx="0" cy="1621155"/>
          </a:xfrm>
          <a:custGeom>
            <a:avLst/>
            <a:gdLst/>
            <a:ahLst/>
            <a:cxnLst/>
            <a:rect l="l" t="t" r="r" b="b"/>
            <a:pathLst>
              <a:path h="1621154">
                <a:moveTo>
                  <a:pt x="0" y="16205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0072" y="4369866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0" y="0"/>
                </a:moveTo>
                <a:lnTo>
                  <a:pt x="13716" y="1188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03789" y="437992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8421" y="4359809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39" h="20320">
                <a:moveTo>
                  <a:pt x="0" y="2011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33053" y="4303100"/>
            <a:ext cx="15240" cy="57150"/>
          </a:xfrm>
          <a:custGeom>
            <a:avLst/>
            <a:gdLst/>
            <a:ahLst/>
            <a:cxnLst/>
            <a:rect l="l" t="t" r="r" b="b"/>
            <a:pathLst>
              <a:path w="15239" h="57150">
                <a:moveTo>
                  <a:pt x="0" y="5670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7684" y="4274756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70" h="28575">
                <a:moveTo>
                  <a:pt x="0" y="2834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61402" y="4254634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39" h="20320">
                <a:moveTo>
                  <a:pt x="0" y="2011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6033" y="4241830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0665" y="4218968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0" y="2286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5297" y="4101895"/>
            <a:ext cx="13970" cy="117475"/>
          </a:xfrm>
          <a:custGeom>
            <a:avLst/>
            <a:gdLst/>
            <a:ahLst/>
            <a:cxnLst/>
            <a:rect l="l" t="t" r="r" b="b"/>
            <a:pathLst>
              <a:path w="13970" h="117475">
                <a:moveTo>
                  <a:pt x="0" y="11706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9013" y="3891550"/>
            <a:ext cx="15240" cy="210820"/>
          </a:xfrm>
          <a:custGeom>
            <a:avLst/>
            <a:gdLst/>
            <a:ahLst/>
            <a:cxnLst/>
            <a:rect l="l" t="t" r="r" b="b"/>
            <a:pathLst>
              <a:path w="15239" h="210820">
                <a:moveTo>
                  <a:pt x="0" y="21035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3644" y="3618095"/>
            <a:ext cx="15240" cy="273685"/>
          </a:xfrm>
          <a:custGeom>
            <a:avLst/>
            <a:gdLst/>
            <a:ahLst/>
            <a:cxnLst/>
            <a:rect l="l" t="t" r="r" b="b"/>
            <a:pathLst>
              <a:path w="15239" h="273685">
                <a:moveTo>
                  <a:pt x="0" y="27345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48276" y="3430607"/>
            <a:ext cx="15240" cy="187960"/>
          </a:xfrm>
          <a:custGeom>
            <a:avLst/>
            <a:gdLst/>
            <a:ahLst/>
            <a:cxnLst/>
            <a:rect l="l" t="t" r="r" b="b"/>
            <a:pathLst>
              <a:path w="15239" h="187960">
                <a:moveTo>
                  <a:pt x="0" y="18749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2908" y="3229406"/>
            <a:ext cx="15240" cy="201295"/>
          </a:xfrm>
          <a:custGeom>
            <a:avLst/>
            <a:gdLst/>
            <a:ahLst/>
            <a:cxnLst/>
            <a:rect l="l" t="t" r="r" b="b"/>
            <a:pathLst>
              <a:path w="15239" h="201295">
                <a:moveTo>
                  <a:pt x="0" y="20120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7540" y="3229409"/>
            <a:ext cx="13970" cy="51435"/>
          </a:xfrm>
          <a:custGeom>
            <a:avLst/>
            <a:gdLst/>
            <a:ahLst/>
            <a:cxnLst/>
            <a:rect l="l" t="t" r="r" b="b"/>
            <a:pathLst>
              <a:path w="13970" h="51435">
                <a:moveTo>
                  <a:pt x="0" y="0"/>
                </a:moveTo>
                <a:lnTo>
                  <a:pt x="13716" y="5121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1257" y="3280625"/>
            <a:ext cx="15240" cy="97155"/>
          </a:xfrm>
          <a:custGeom>
            <a:avLst/>
            <a:gdLst/>
            <a:ahLst/>
            <a:cxnLst/>
            <a:rect l="l" t="t" r="r" b="b"/>
            <a:pathLst>
              <a:path w="15239" h="97154">
                <a:moveTo>
                  <a:pt x="0" y="0"/>
                </a:moveTo>
                <a:lnTo>
                  <a:pt x="14630" y="9693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5888" y="3377568"/>
            <a:ext cx="15240" cy="42545"/>
          </a:xfrm>
          <a:custGeom>
            <a:avLst/>
            <a:gdLst/>
            <a:ahLst/>
            <a:cxnLst/>
            <a:rect l="l" t="t" r="r" b="b"/>
            <a:pathLst>
              <a:path w="15239" h="42545">
                <a:moveTo>
                  <a:pt x="0" y="0"/>
                </a:moveTo>
                <a:lnTo>
                  <a:pt x="14630" y="4207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20520" y="3419637"/>
            <a:ext cx="15240" cy="298450"/>
          </a:xfrm>
          <a:custGeom>
            <a:avLst/>
            <a:gdLst/>
            <a:ahLst/>
            <a:cxnLst/>
            <a:rect l="l" t="t" r="r" b="b"/>
            <a:pathLst>
              <a:path w="15239" h="298450">
                <a:moveTo>
                  <a:pt x="0" y="0"/>
                </a:moveTo>
                <a:lnTo>
                  <a:pt x="14630" y="29814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5152" y="3717785"/>
            <a:ext cx="13970" cy="300990"/>
          </a:xfrm>
          <a:custGeom>
            <a:avLst/>
            <a:gdLst/>
            <a:ahLst/>
            <a:cxnLst/>
            <a:rect l="l" t="t" r="r" b="b"/>
            <a:pathLst>
              <a:path w="13970" h="300989">
                <a:moveTo>
                  <a:pt x="0" y="0"/>
                </a:moveTo>
                <a:lnTo>
                  <a:pt x="13716" y="30088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8868" y="4018674"/>
            <a:ext cx="15240" cy="177800"/>
          </a:xfrm>
          <a:custGeom>
            <a:avLst/>
            <a:gdLst/>
            <a:ahLst/>
            <a:cxnLst/>
            <a:rect l="l" t="t" r="r" b="b"/>
            <a:pathLst>
              <a:path w="15239" h="177800">
                <a:moveTo>
                  <a:pt x="0" y="0"/>
                </a:moveTo>
                <a:lnTo>
                  <a:pt x="14630" y="17741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3499" y="4196100"/>
            <a:ext cx="15240" cy="92710"/>
          </a:xfrm>
          <a:custGeom>
            <a:avLst/>
            <a:gdLst/>
            <a:ahLst/>
            <a:cxnLst/>
            <a:rect l="l" t="t" r="r" b="b"/>
            <a:pathLst>
              <a:path w="15239" h="92710">
                <a:moveTo>
                  <a:pt x="0" y="0"/>
                </a:moveTo>
                <a:lnTo>
                  <a:pt x="14630" y="9236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8131" y="4288470"/>
            <a:ext cx="15240" cy="38735"/>
          </a:xfrm>
          <a:custGeom>
            <a:avLst/>
            <a:gdLst/>
            <a:ahLst/>
            <a:cxnLst/>
            <a:rect l="l" t="t" r="r" b="b"/>
            <a:pathLst>
              <a:path w="15239" h="38735">
                <a:moveTo>
                  <a:pt x="0" y="0"/>
                </a:moveTo>
                <a:lnTo>
                  <a:pt x="14630" y="3841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2763" y="4326882"/>
            <a:ext cx="13970" cy="22860"/>
          </a:xfrm>
          <a:custGeom>
            <a:avLst/>
            <a:gdLst/>
            <a:ahLst/>
            <a:cxnLst/>
            <a:rect l="l" t="t" r="r" b="b"/>
            <a:pathLst>
              <a:path w="13970" h="22860">
                <a:moveTo>
                  <a:pt x="0" y="0"/>
                </a:moveTo>
                <a:lnTo>
                  <a:pt x="13716" y="2286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6480" y="4341516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21111" y="4341515"/>
            <a:ext cx="15240" cy="31115"/>
          </a:xfrm>
          <a:custGeom>
            <a:avLst/>
            <a:gdLst/>
            <a:ahLst/>
            <a:cxnLst/>
            <a:rect l="l" t="t" r="r" b="b"/>
            <a:pathLst>
              <a:path w="15239" h="31114">
                <a:moveTo>
                  <a:pt x="0" y="0"/>
                </a:moveTo>
                <a:lnTo>
                  <a:pt x="14630" y="3108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5743" y="437260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0" y="0"/>
                </a:moveTo>
                <a:lnTo>
                  <a:pt x="14630" y="1371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0375" y="4344253"/>
            <a:ext cx="15240" cy="42545"/>
          </a:xfrm>
          <a:custGeom>
            <a:avLst/>
            <a:gdLst/>
            <a:ahLst/>
            <a:cxnLst/>
            <a:rect l="l" t="t" r="r" b="b"/>
            <a:pathLst>
              <a:path w="15239" h="42545">
                <a:moveTo>
                  <a:pt x="0" y="4207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65007" y="4344258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5">
                <a:moveTo>
                  <a:pt x="0" y="0"/>
                </a:moveTo>
                <a:lnTo>
                  <a:pt x="13716" y="2560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78723" y="4268355"/>
            <a:ext cx="15240" cy="101600"/>
          </a:xfrm>
          <a:custGeom>
            <a:avLst/>
            <a:gdLst/>
            <a:ahLst/>
            <a:cxnLst/>
            <a:rect l="l" t="t" r="r" b="b"/>
            <a:pathLst>
              <a:path w="15239" h="101600">
                <a:moveTo>
                  <a:pt x="0" y="10151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93354" y="4268349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39" h="49529">
                <a:moveTo>
                  <a:pt x="0" y="0"/>
                </a:moveTo>
                <a:lnTo>
                  <a:pt x="14630" y="4939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07986" y="4298533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2618" y="4278414"/>
            <a:ext cx="13970" cy="2032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0" y="2011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36335" y="4208903"/>
            <a:ext cx="15240" cy="69850"/>
          </a:xfrm>
          <a:custGeom>
            <a:avLst/>
            <a:gdLst/>
            <a:ahLst/>
            <a:cxnLst/>
            <a:rect l="l" t="t" r="r" b="b"/>
            <a:pathLst>
              <a:path w="15239" h="69850">
                <a:moveTo>
                  <a:pt x="0" y="6950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50967" y="4084519"/>
            <a:ext cx="15240" cy="124460"/>
          </a:xfrm>
          <a:custGeom>
            <a:avLst/>
            <a:gdLst/>
            <a:ahLst/>
            <a:cxnLst/>
            <a:rect l="l" t="t" r="r" b="b"/>
            <a:pathLst>
              <a:path w="15239" h="124460">
                <a:moveTo>
                  <a:pt x="0" y="12438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65598" y="3821125"/>
            <a:ext cx="15240" cy="263525"/>
          </a:xfrm>
          <a:custGeom>
            <a:avLst/>
            <a:gdLst/>
            <a:ahLst/>
            <a:cxnLst/>
            <a:rect l="l" t="t" r="r" b="b"/>
            <a:pathLst>
              <a:path w="15239" h="263525">
                <a:moveTo>
                  <a:pt x="0" y="26339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80228" y="3576947"/>
            <a:ext cx="15240" cy="244475"/>
          </a:xfrm>
          <a:custGeom>
            <a:avLst/>
            <a:gdLst/>
            <a:ahLst/>
            <a:cxnLst/>
            <a:rect l="l" t="t" r="r" b="b"/>
            <a:pathLst>
              <a:path w="15239" h="244475">
                <a:moveTo>
                  <a:pt x="0" y="24418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94860" y="3340074"/>
            <a:ext cx="13970" cy="237490"/>
          </a:xfrm>
          <a:custGeom>
            <a:avLst/>
            <a:gdLst/>
            <a:ahLst/>
            <a:cxnLst/>
            <a:rect l="l" t="t" r="r" b="b"/>
            <a:pathLst>
              <a:path w="13970" h="237489">
                <a:moveTo>
                  <a:pt x="0" y="23686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08577" y="3180939"/>
            <a:ext cx="15240" cy="159385"/>
          </a:xfrm>
          <a:custGeom>
            <a:avLst/>
            <a:gdLst/>
            <a:ahLst/>
            <a:cxnLst/>
            <a:rect l="l" t="t" r="r" b="b"/>
            <a:pathLst>
              <a:path w="15239" h="159385">
                <a:moveTo>
                  <a:pt x="0" y="15913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3209" y="3180938"/>
            <a:ext cx="15240" cy="67945"/>
          </a:xfrm>
          <a:custGeom>
            <a:avLst/>
            <a:gdLst/>
            <a:ahLst/>
            <a:cxnLst/>
            <a:rect l="l" t="t" r="r" b="b"/>
            <a:pathLst>
              <a:path w="15239" h="67944">
                <a:moveTo>
                  <a:pt x="0" y="0"/>
                </a:moveTo>
                <a:lnTo>
                  <a:pt x="14630" y="6767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37841" y="3248615"/>
            <a:ext cx="15240" cy="99695"/>
          </a:xfrm>
          <a:custGeom>
            <a:avLst/>
            <a:gdLst/>
            <a:ahLst/>
            <a:cxnLst/>
            <a:rect l="l" t="t" r="r" b="b"/>
            <a:pathLst>
              <a:path w="15239" h="99695">
                <a:moveTo>
                  <a:pt x="0" y="0"/>
                </a:moveTo>
                <a:lnTo>
                  <a:pt x="14630" y="9968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52472" y="3348302"/>
            <a:ext cx="13970" cy="43180"/>
          </a:xfrm>
          <a:custGeom>
            <a:avLst/>
            <a:gdLst/>
            <a:ahLst/>
            <a:cxnLst/>
            <a:rect l="l" t="t" r="r" b="b"/>
            <a:pathLst>
              <a:path w="13970" h="43179">
                <a:moveTo>
                  <a:pt x="0" y="0"/>
                </a:moveTo>
                <a:lnTo>
                  <a:pt x="13716" y="4298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66190" y="3391287"/>
            <a:ext cx="15240" cy="250825"/>
          </a:xfrm>
          <a:custGeom>
            <a:avLst/>
            <a:gdLst/>
            <a:ahLst/>
            <a:cxnLst/>
            <a:rect l="l" t="t" r="r" b="b"/>
            <a:pathLst>
              <a:path w="15239" h="250825">
                <a:moveTo>
                  <a:pt x="0" y="0"/>
                </a:moveTo>
                <a:lnTo>
                  <a:pt x="14630" y="25058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80822" y="3641876"/>
            <a:ext cx="15240" cy="367030"/>
          </a:xfrm>
          <a:custGeom>
            <a:avLst/>
            <a:gdLst/>
            <a:ahLst/>
            <a:cxnLst/>
            <a:rect l="l" t="t" r="r" b="b"/>
            <a:pathLst>
              <a:path w="15239" h="367029">
                <a:moveTo>
                  <a:pt x="0" y="0"/>
                </a:moveTo>
                <a:lnTo>
                  <a:pt x="14630" y="36673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95453" y="4008615"/>
            <a:ext cx="15240" cy="209550"/>
          </a:xfrm>
          <a:custGeom>
            <a:avLst/>
            <a:gdLst/>
            <a:ahLst/>
            <a:cxnLst/>
            <a:rect l="l" t="t" r="r" b="b"/>
            <a:pathLst>
              <a:path w="15239" h="209550">
                <a:moveTo>
                  <a:pt x="0" y="0"/>
                </a:moveTo>
                <a:lnTo>
                  <a:pt x="14630" y="20943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10084" y="4218049"/>
            <a:ext cx="13970" cy="109855"/>
          </a:xfrm>
          <a:custGeom>
            <a:avLst/>
            <a:gdLst/>
            <a:ahLst/>
            <a:cxnLst/>
            <a:rect l="l" t="t" r="r" b="b"/>
            <a:pathLst>
              <a:path w="13970" h="109854">
                <a:moveTo>
                  <a:pt x="0" y="0"/>
                </a:moveTo>
                <a:lnTo>
                  <a:pt x="13716" y="10975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23801" y="4327796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39" h="34925">
                <a:moveTo>
                  <a:pt x="0" y="0"/>
                </a:moveTo>
                <a:lnTo>
                  <a:pt x="14630" y="3474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38432" y="434791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3064" y="4325057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0" y="2286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67696" y="432505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39" h="34925">
                <a:moveTo>
                  <a:pt x="0" y="0"/>
                </a:moveTo>
                <a:lnTo>
                  <a:pt x="14630" y="3474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82327" y="4359805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0"/>
                </a:moveTo>
                <a:lnTo>
                  <a:pt x="13716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96045" y="436346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10676" y="436255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25308" y="4325046"/>
            <a:ext cx="15240" cy="38100"/>
          </a:xfrm>
          <a:custGeom>
            <a:avLst/>
            <a:gdLst/>
            <a:ahLst/>
            <a:cxnLst/>
            <a:rect l="l" t="t" r="r" b="b"/>
            <a:pathLst>
              <a:path w="15239" h="38100">
                <a:moveTo>
                  <a:pt x="0" y="3750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39939" y="4293048"/>
            <a:ext cx="13970" cy="32384"/>
          </a:xfrm>
          <a:custGeom>
            <a:avLst/>
            <a:gdLst/>
            <a:ahLst/>
            <a:cxnLst/>
            <a:rect l="l" t="t" r="r" b="b"/>
            <a:pathLst>
              <a:path w="13970" h="32385">
                <a:moveTo>
                  <a:pt x="0" y="3200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53656" y="428207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68288" y="4272009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0" y="1005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82919" y="4221703"/>
            <a:ext cx="15240" cy="50800"/>
          </a:xfrm>
          <a:custGeom>
            <a:avLst/>
            <a:gdLst/>
            <a:ahLst/>
            <a:cxnLst/>
            <a:rect l="l" t="t" r="r" b="b"/>
            <a:pathLst>
              <a:path w="15239" h="50800">
                <a:moveTo>
                  <a:pt x="0" y="5030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97551" y="4068062"/>
            <a:ext cx="15240" cy="153670"/>
          </a:xfrm>
          <a:custGeom>
            <a:avLst/>
            <a:gdLst/>
            <a:ahLst/>
            <a:cxnLst/>
            <a:rect l="l" t="t" r="r" b="b"/>
            <a:pathLst>
              <a:path w="15239" h="153670">
                <a:moveTo>
                  <a:pt x="0" y="15364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12183" y="3850395"/>
            <a:ext cx="13970" cy="217804"/>
          </a:xfrm>
          <a:custGeom>
            <a:avLst/>
            <a:gdLst/>
            <a:ahLst/>
            <a:cxnLst/>
            <a:rect l="l" t="t" r="r" b="b"/>
            <a:pathLst>
              <a:path w="13970" h="217804">
                <a:moveTo>
                  <a:pt x="0" y="217665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25900" y="3736070"/>
            <a:ext cx="15240" cy="114935"/>
          </a:xfrm>
          <a:custGeom>
            <a:avLst/>
            <a:gdLst/>
            <a:ahLst/>
            <a:cxnLst/>
            <a:rect l="l" t="t" r="r" b="b"/>
            <a:pathLst>
              <a:path w="15239" h="114935">
                <a:moveTo>
                  <a:pt x="0" y="11432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40531" y="3458047"/>
            <a:ext cx="15240" cy="278130"/>
          </a:xfrm>
          <a:custGeom>
            <a:avLst/>
            <a:gdLst/>
            <a:ahLst/>
            <a:cxnLst/>
            <a:rect l="l" t="t" r="r" b="b"/>
            <a:pathLst>
              <a:path w="15239" h="278129">
                <a:moveTo>
                  <a:pt x="0" y="2780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55163" y="3109600"/>
            <a:ext cx="15240" cy="348615"/>
          </a:xfrm>
          <a:custGeom>
            <a:avLst/>
            <a:gdLst/>
            <a:ahLst/>
            <a:cxnLst/>
            <a:rect l="l" t="t" r="r" b="b"/>
            <a:pathLst>
              <a:path w="15239" h="348614">
                <a:moveTo>
                  <a:pt x="0" y="34844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9793" y="3109602"/>
            <a:ext cx="13970" cy="113030"/>
          </a:xfrm>
          <a:custGeom>
            <a:avLst/>
            <a:gdLst/>
            <a:ahLst/>
            <a:cxnLst/>
            <a:rect l="l" t="t" r="r" b="b"/>
            <a:pathLst>
              <a:path w="13970" h="113030">
                <a:moveTo>
                  <a:pt x="0" y="0"/>
                </a:moveTo>
                <a:lnTo>
                  <a:pt x="13716" y="11249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83511" y="3222092"/>
            <a:ext cx="15240" cy="167005"/>
          </a:xfrm>
          <a:custGeom>
            <a:avLst/>
            <a:gdLst/>
            <a:ahLst/>
            <a:cxnLst/>
            <a:rect l="l" t="t" r="r" b="b"/>
            <a:pathLst>
              <a:path w="15239" h="167004">
                <a:moveTo>
                  <a:pt x="0" y="0"/>
                </a:moveTo>
                <a:lnTo>
                  <a:pt x="14630" y="16644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98142" y="3362025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39" h="26670">
                <a:moveTo>
                  <a:pt x="0" y="2651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12774" y="3362021"/>
            <a:ext cx="15240" cy="232410"/>
          </a:xfrm>
          <a:custGeom>
            <a:avLst/>
            <a:gdLst/>
            <a:ahLst/>
            <a:cxnLst/>
            <a:rect l="l" t="t" r="r" b="b"/>
            <a:pathLst>
              <a:path w="15239" h="232410">
                <a:moveTo>
                  <a:pt x="0" y="0"/>
                </a:moveTo>
                <a:lnTo>
                  <a:pt x="14630" y="23229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27406" y="3594319"/>
            <a:ext cx="13970" cy="397510"/>
          </a:xfrm>
          <a:custGeom>
            <a:avLst/>
            <a:gdLst/>
            <a:ahLst/>
            <a:cxnLst/>
            <a:rect l="l" t="t" r="r" b="b"/>
            <a:pathLst>
              <a:path w="13970" h="397510">
                <a:moveTo>
                  <a:pt x="0" y="0"/>
                </a:moveTo>
                <a:lnTo>
                  <a:pt x="13716" y="39691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41122" y="3991237"/>
            <a:ext cx="15240" cy="232410"/>
          </a:xfrm>
          <a:custGeom>
            <a:avLst/>
            <a:gdLst/>
            <a:ahLst/>
            <a:cxnLst/>
            <a:rect l="l" t="t" r="r" b="b"/>
            <a:pathLst>
              <a:path w="15239" h="232410">
                <a:moveTo>
                  <a:pt x="0" y="0"/>
                </a:moveTo>
                <a:lnTo>
                  <a:pt x="14630" y="23229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55753" y="4223535"/>
            <a:ext cx="15240" cy="126364"/>
          </a:xfrm>
          <a:custGeom>
            <a:avLst/>
            <a:gdLst/>
            <a:ahLst/>
            <a:cxnLst/>
            <a:rect l="l" t="t" r="r" b="b"/>
            <a:pathLst>
              <a:path w="15239" h="126364">
                <a:moveTo>
                  <a:pt x="0" y="0"/>
                </a:moveTo>
                <a:lnTo>
                  <a:pt x="14630" y="12621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70385" y="4349746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0" y="0"/>
                </a:moveTo>
                <a:lnTo>
                  <a:pt x="14630" y="2286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85017" y="4356150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45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99648" y="435614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7" y="-14173"/>
                </a:moveTo>
                <a:lnTo>
                  <a:pt x="6857" y="14173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13366" y="4356148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29">
                <a:moveTo>
                  <a:pt x="0" y="0"/>
                </a:moveTo>
                <a:lnTo>
                  <a:pt x="14630" y="2377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27997" y="437992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0"/>
                </a:moveTo>
                <a:lnTo>
                  <a:pt x="14630" y="1280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42629" y="4375356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37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57261" y="4369866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548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70977" y="4332363"/>
            <a:ext cx="15240" cy="38100"/>
          </a:xfrm>
          <a:custGeom>
            <a:avLst/>
            <a:gdLst/>
            <a:ahLst/>
            <a:cxnLst/>
            <a:rect l="l" t="t" r="r" b="b"/>
            <a:pathLst>
              <a:path w="15239" h="38100">
                <a:moveTo>
                  <a:pt x="0" y="3750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85609" y="4295780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0" y="3658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00240" y="4295786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14872" y="428481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29504" y="4249150"/>
            <a:ext cx="13970" cy="36195"/>
          </a:xfrm>
          <a:custGeom>
            <a:avLst/>
            <a:gdLst/>
            <a:ahLst/>
            <a:cxnLst/>
            <a:rect l="l" t="t" r="r" b="b"/>
            <a:pathLst>
              <a:path w="13970" h="36195">
                <a:moveTo>
                  <a:pt x="0" y="3566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43221" y="4145804"/>
            <a:ext cx="15240" cy="103505"/>
          </a:xfrm>
          <a:custGeom>
            <a:avLst/>
            <a:gdLst/>
            <a:ahLst/>
            <a:cxnLst/>
            <a:rect l="l" t="t" r="r" b="b"/>
            <a:pathLst>
              <a:path w="15239" h="103504">
                <a:moveTo>
                  <a:pt x="0" y="10333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57852" y="3979353"/>
            <a:ext cx="15240" cy="167005"/>
          </a:xfrm>
          <a:custGeom>
            <a:avLst/>
            <a:gdLst/>
            <a:ahLst/>
            <a:cxnLst/>
            <a:rect l="l" t="t" r="r" b="b"/>
            <a:pathLst>
              <a:path w="15239" h="167004">
                <a:moveTo>
                  <a:pt x="0" y="16644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72484" y="3788201"/>
            <a:ext cx="15240" cy="191770"/>
          </a:xfrm>
          <a:custGeom>
            <a:avLst/>
            <a:gdLst/>
            <a:ahLst/>
            <a:cxnLst/>
            <a:rect l="l" t="t" r="r" b="b"/>
            <a:pathLst>
              <a:path w="15239" h="191770">
                <a:moveTo>
                  <a:pt x="0" y="19114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87116" y="3468114"/>
            <a:ext cx="13970" cy="320675"/>
          </a:xfrm>
          <a:custGeom>
            <a:avLst/>
            <a:gdLst/>
            <a:ahLst/>
            <a:cxnLst/>
            <a:rect l="l" t="t" r="r" b="b"/>
            <a:pathLst>
              <a:path w="13970" h="320675">
                <a:moveTo>
                  <a:pt x="0" y="320090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00832" y="3468109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39" h="41275">
                <a:moveTo>
                  <a:pt x="0" y="0"/>
                </a:moveTo>
                <a:lnTo>
                  <a:pt x="14630" y="4116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15463" y="3489148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39" h="20320">
                <a:moveTo>
                  <a:pt x="0" y="2011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30095" y="3489144"/>
            <a:ext cx="15240" cy="156845"/>
          </a:xfrm>
          <a:custGeom>
            <a:avLst/>
            <a:gdLst/>
            <a:ahLst/>
            <a:cxnLst/>
            <a:rect l="l" t="t" r="r" b="b"/>
            <a:pathLst>
              <a:path w="15239" h="156845">
                <a:moveTo>
                  <a:pt x="0" y="0"/>
                </a:moveTo>
                <a:lnTo>
                  <a:pt x="14630" y="15638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44727" y="3645534"/>
            <a:ext cx="13970" cy="186055"/>
          </a:xfrm>
          <a:custGeom>
            <a:avLst/>
            <a:gdLst/>
            <a:ahLst/>
            <a:cxnLst/>
            <a:rect l="l" t="t" r="r" b="b"/>
            <a:pathLst>
              <a:path w="13970" h="186054">
                <a:moveTo>
                  <a:pt x="0" y="0"/>
                </a:moveTo>
                <a:lnTo>
                  <a:pt x="13716" y="18566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58444" y="3831189"/>
            <a:ext cx="15240" cy="74295"/>
          </a:xfrm>
          <a:custGeom>
            <a:avLst/>
            <a:gdLst/>
            <a:ahLst/>
            <a:cxnLst/>
            <a:rect l="l" t="t" r="r" b="b"/>
            <a:pathLst>
              <a:path w="15239" h="74295">
                <a:moveTo>
                  <a:pt x="0" y="0"/>
                </a:moveTo>
                <a:lnTo>
                  <a:pt x="14630" y="7407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73076" y="3905270"/>
            <a:ext cx="15240" cy="232410"/>
          </a:xfrm>
          <a:custGeom>
            <a:avLst/>
            <a:gdLst/>
            <a:ahLst/>
            <a:cxnLst/>
            <a:rect l="l" t="t" r="r" b="b"/>
            <a:pathLst>
              <a:path w="15239" h="232410">
                <a:moveTo>
                  <a:pt x="0" y="0"/>
                </a:moveTo>
                <a:lnTo>
                  <a:pt x="14630" y="23229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87707" y="4137568"/>
            <a:ext cx="15240" cy="160655"/>
          </a:xfrm>
          <a:custGeom>
            <a:avLst/>
            <a:gdLst/>
            <a:ahLst/>
            <a:cxnLst/>
            <a:rect l="l" t="t" r="r" b="b"/>
            <a:pathLst>
              <a:path w="15239" h="160654">
                <a:moveTo>
                  <a:pt x="0" y="0"/>
                </a:moveTo>
                <a:lnTo>
                  <a:pt x="14630" y="16004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02338" y="4297616"/>
            <a:ext cx="15240" cy="66040"/>
          </a:xfrm>
          <a:custGeom>
            <a:avLst/>
            <a:gdLst/>
            <a:ahLst/>
            <a:cxnLst/>
            <a:rect l="l" t="t" r="r" b="b"/>
            <a:pathLst>
              <a:path w="15239" h="66039">
                <a:moveTo>
                  <a:pt x="0" y="0"/>
                </a:moveTo>
                <a:lnTo>
                  <a:pt x="14630" y="6584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16969" y="436346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716" y="91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30687" y="4351578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03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45318" y="435157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0"/>
                </a:moveTo>
                <a:lnTo>
                  <a:pt x="14630" y="210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59950" y="437260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74582" y="4381756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548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88299" y="438175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02931" y="437718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17562" y="4347921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39" h="29845">
                <a:moveTo>
                  <a:pt x="0" y="2926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32193" y="4328714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46824" y="4315909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5">
                <a:moveTo>
                  <a:pt x="0" y="1280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60541" y="4315907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0"/>
                </a:moveTo>
                <a:lnTo>
                  <a:pt x="14630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5173" y="4267432"/>
            <a:ext cx="15240" cy="53975"/>
          </a:xfrm>
          <a:custGeom>
            <a:avLst/>
            <a:gdLst/>
            <a:ahLst/>
            <a:cxnLst/>
            <a:rect l="l" t="t" r="r" b="b"/>
            <a:pathLst>
              <a:path w="15239" h="53975">
                <a:moveTo>
                  <a:pt x="0" y="5396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89805" y="4172324"/>
            <a:ext cx="15240" cy="95250"/>
          </a:xfrm>
          <a:custGeom>
            <a:avLst/>
            <a:gdLst/>
            <a:ahLst/>
            <a:cxnLst/>
            <a:rect l="l" t="t" r="r" b="b"/>
            <a:pathLst>
              <a:path w="15239" h="95250">
                <a:moveTo>
                  <a:pt x="0" y="9511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04436" y="4128416"/>
            <a:ext cx="13970" cy="44450"/>
          </a:xfrm>
          <a:custGeom>
            <a:avLst/>
            <a:gdLst/>
            <a:ahLst/>
            <a:cxnLst/>
            <a:rect l="l" t="t" r="r" b="b"/>
            <a:pathLst>
              <a:path w="13970" h="44450">
                <a:moveTo>
                  <a:pt x="0" y="4390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18154" y="4071716"/>
            <a:ext cx="15240" cy="57150"/>
          </a:xfrm>
          <a:custGeom>
            <a:avLst/>
            <a:gdLst/>
            <a:ahLst/>
            <a:cxnLst/>
            <a:rect l="l" t="t" r="r" b="b"/>
            <a:pathLst>
              <a:path w="15239" h="57150">
                <a:moveTo>
                  <a:pt x="0" y="5670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32786" y="4045201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39" h="26670">
                <a:moveTo>
                  <a:pt x="0" y="2651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47417" y="4045197"/>
            <a:ext cx="15240" cy="39370"/>
          </a:xfrm>
          <a:custGeom>
            <a:avLst/>
            <a:gdLst/>
            <a:ahLst/>
            <a:cxnLst/>
            <a:rect l="l" t="t" r="r" b="b"/>
            <a:pathLst>
              <a:path w="15239" h="39370">
                <a:moveTo>
                  <a:pt x="0" y="0"/>
                </a:moveTo>
                <a:lnTo>
                  <a:pt x="14630" y="393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62048" y="4084523"/>
            <a:ext cx="13970" cy="59055"/>
          </a:xfrm>
          <a:custGeom>
            <a:avLst/>
            <a:gdLst/>
            <a:ahLst/>
            <a:cxnLst/>
            <a:rect l="l" t="t" r="r" b="b"/>
            <a:pathLst>
              <a:path w="13970" h="59054">
                <a:moveTo>
                  <a:pt x="0" y="0"/>
                </a:moveTo>
                <a:lnTo>
                  <a:pt x="13716" y="5853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75765" y="4068976"/>
            <a:ext cx="15240" cy="74295"/>
          </a:xfrm>
          <a:custGeom>
            <a:avLst/>
            <a:gdLst/>
            <a:ahLst/>
            <a:cxnLst/>
            <a:rect l="l" t="t" r="r" b="b"/>
            <a:pathLst>
              <a:path w="15239" h="74295">
                <a:moveTo>
                  <a:pt x="0" y="7407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90397" y="3972036"/>
            <a:ext cx="15240" cy="97155"/>
          </a:xfrm>
          <a:custGeom>
            <a:avLst/>
            <a:gdLst/>
            <a:ahLst/>
            <a:cxnLst/>
            <a:rect l="l" t="t" r="r" b="b"/>
            <a:pathLst>
              <a:path w="15239" h="97154">
                <a:moveTo>
                  <a:pt x="0" y="9693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05028" y="3972033"/>
            <a:ext cx="15240" cy="182245"/>
          </a:xfrm>
          <a:custGeom>
            <a:avLst/>
            <a:gdLst/>
            <a:ahLst/>
            <a:cxnLst/>
            <a:rect l="l" t="t" r="r" b="b"/>
            <a:pathLst>
              <a:path w="15239" h="182245">
                <a:moveTo>
                  <a:pt x="0" y="0"/>
                </a:moveTo>
                <a:lnTo>
                  <a:pt x="14630" y="18200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19660" y="4154030"/>
            <a:ext cx="15240" cy="93345"/>
          </a:xfrm>
          <a:custGeom>
            <a:avLst/>
            <a:gdLst/>
            <a:ahLst/>
            <a:cxnLst/>
            <a:rect l="l" t="t" r="r" b="b"/>
            <a:pathLst>
              <a:path w="15239" h="93345">
                <a:moveTo>
                  <a:pt x="0" y="0"/>
                </a:moveTo>
                <a:lnTo>
                  <a:pt x="14630" y="9328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34292" y="4247315"/>
            <a:ext cx="13970" cy="83820"/>
          </a:xfrm>
          <a:custGeom>
            <a:avLst/>
            <a:gdLst/>
            <a:ahLst/>
            <a:cxnLst/>
            <a:rect l="l" t="t" r="r" b="b"/>
            <a:pathLst>
              <a:path w="13970" h="83820">
                <a:moveTo>
                  <a:pt x="0" y="0"/>
                </a:moveTo>
                <a:lnTo>
                  <a:pt x="13716" y="8322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48009" y="4330539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0"/>
                </a:moveTo>
                <a:lnTo>
                  <a:pt x="14630" y="1280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62640" y="4343344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77272" y="4346087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0"/>
                </a:moveTo>
                <a:lnTo>
                  <a:pt x="14630" y="210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91904" y="4367122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0" y="0"/>
                </a:moveTo>
                <a:lnTo>
                  <a:pt x="13716" y="155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05620" y="4365295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1737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0252" y="4365293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0"/>
                </a:moveTo>
                <a:lnTo>
                  <a:pt x="14630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34883" y="4382669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49515" y="4357067"/>
            <a:ext cx="15240" cy="33020"/>
          </a:xfrm>
          <a:custGeom>
            <a:avLst/>
            <a:gdLst/>
            <a:ahLst/>
            <a:cxnLst/>
            <a:rect l="l" t="t" r="r" b="b"/>
            <a:pathLst>
              <a:path w="15239" h="33020">
                <a:moveTo>
                  <a:pt x="0" y="3291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64147" y="4329630"/>
            <a:ext cx="13970" cy="27940"/>
          </a:xfrm>
          <a:custGeom>
            <a:avLst/>
            <a:gdLst/>
            <a:ahLst/>
            <a:cxnLst/>
            <a:rect l="l" t="t" r="r" b="b"/>
            <a:pathLst>
              <a:path w="13970" h="27939">
                <a:moveTo>
                  <a:pt x="0" y="2743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77864" y="4282978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39" h="46989">
                <a:moveTo>
                  <a:pt x="0" y="4664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92496" y="428298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07126" y="4297616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0"/>
                </a:moveTo>
                <a:lnTo>
                  <a:pt x="14630" y="109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21757" y="430859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8" y="-14173"/>
                </a:moveTo>
                <a:lnTo>
                  <a:pt x="6858" y="14173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35475" y="4215308"/>
            <a:ext cx="15240" cy="93345"/>
          </a:xfrm>
          <a:custGeom>
            <a:avLst/>
            <a:gdLst/>
            <a:ahLst/>
            <a:cxnLst/>
            <a:rect l="l" t="t" r="r" b="b"/>
            <a:pathLst>
              <a:path w="15239" h="93345">
                <a:moveTo>
                  <a:pt x="0" y="9328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50106" y="4173230"/>
            <a:ext cx="15240" cy="42545"/>
          </a:xfrm>
          <a:custGeom>
            <a:avLst/>
            <a:gdLst/>
            <a:ahLst/>
            <a:cxnLst/>
            <a:rect l="l" t="t" r="r" b="b"/>
            <a:pathLst>
              <a:path w="15239" h="42545">
                <a:moveTo>
                  <a:pt x="0" y="4207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64738" y="417323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0"/>
                </a:moveTo>
                <a:lnTo>
                  <a:pt x="14630" y="109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79370" y="4184210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4">
                <a:moveTo>
                  <a:pt x="0" y="0"/>
                </a:moveTo>
                <a:lnTo>
                  <a:pt x="13716" y="2468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93087" y="4165913"/>
            <a:ext cx="15240" cy="43180"/>
          </a:xfrm>
          <a:custGeom>
            <a:avLst/>
            <a:gdLst/>
            <a:ahLst/>
            <a:cxnLst/>
            <a:rect l="l" t="t" r="r" b="b"/>
            <a:pathLst>
              <a:path w="15239" h="43179">
                <a:moveTo>
                  <a:pt x="0" y="4298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07719" y="3993071"/>
            <a:ext cx="15240" cy="173355"/>
          </a:xfrm>
          <a:custGeom>
            <a:avLst/>
            <a:gdLst/>
            <a:ahLst/>
            <a:cxnLst/>
            <a:rect l="l" t="t" r="r" b="b"/>
            <a:pathLst>
              <a:path w="15239" h="173354">
                <a:moveTo>
                  <a:pt x="0" y="17284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22351" y="3993067"/>
            <a:ext cx="15240" cy="72390"/>
          </a:xfrm>
          <a:custGeom>
            <a:avLst/>
            <a:gdLst/>
            <a:ahLst/>
            <a:cxnLst/>
            <a:rect l="l" t="t" r="r" b="b"/>
            <a:pathLst>
              <a:path w="15239" h="72389">
                <a:moveTo>
                  <a:pt x="0" y="0"/>
                </a:moveTo>
                <a:lnTo>
                  <a:pt x="14630" y="7225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36981" y="4065318"/>
            <a:ext cx="15240" cy="88900"/>
          </a:xfrm>
          <a:custGeom>
            <a:avLst/>
            <a:gdLst/>
            <a:ahLst/>
            <a:cxnLst/>
            <a:rect l="l" t="t" r="r" b="b"/>
            <a:pathLst>
              <a:path w="15239" h="88900">
                <a:moveTo>
                  <a:pt x="0" y="0"/>
                </a:moveTo>
                <a:lnTo>
                  <a:pt x="14630" y="8870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51613" y="4154030"/>
            <a:ext cx="13970" cy="123825"/>
          </a:xfrm>
          <a:custGeom>
            <a:avLst/>
            <a:gdLst/>
            <a:ahLst/>
            <a:cxnLst/>
            <a:rect l="l" t="t" r="r" b="b"/>
            <a:pathLst>
              <a:path w="13970" h="123825">
                <a:moveTo>
                  <a:pt x="0" y="0"/>
                </a:moveTo>
                <a:lnTo>
                  <a:pt x="13716" y="12346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65330" y="4277495"/>
            <a:ext cx="15240" cy="55880"/>
          </a:xfrm>
          <a:custGeom>
            <a:avLst/>
            <a:gdLst/>
            <a:ahLst/>
            <a:cxnLst/>
            <a:rect l="l" t="t" r="r" b="b"/>
            <a:pathLst>
              <a:path w="15239" h="55879">
                <a:moveTo>
                  <a:pt x="0" y="0"/>
                </a:moveTo>
                <a:lnTo>
                  <a:pt x="14630" y="5579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79961" y="4333283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0"/>
                </a:moveTo>
                <a:lnTo>
                  <a:pt x="14630" y="2743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94593" y="435523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09225" y="4355232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716" y="91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22942" y="436437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0"/>
                </a:moveTo>
                <a:lnTo>
                  <a:pt x="14630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37574" y="438175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52205" y="438449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66836" y="4384498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0"/>
                </a:moveTo>
                <a:lnTo>
                  <a:pt x="14630" y="822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81468" y="4392730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0"/>
                </a:moveTo>
                <a:lnTo>
                  <a:pt x="13716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795185" y="439181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09817" y="4343340"/>
            <a:ext cx="15240" cy="48895"/>
          </a:xfrm>
          <a:custGeom>
            <a:avLst/>
            <a:gdLst/>
            <a:ahLst/>
            <a:cxnLst/>
            <a:rect l="l" t="t" r="r" b="b"/>
            <a:pathLst>
              <a:path w="15239" h="48895">
                <a:moveTo>
                  <a:pt x="0" y="4847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24448" y="4321398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39080" y="4312250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914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52797" y="4288473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29">
                <a:moveTo>
                  <a:pt x="0" y="2377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67429" y="4261037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2743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82060" y="4173239"/>
            <a:ext cx="15240" cy="88265"/>
          </a:xfrm>
          <a:custGeom>
            <a:avLst/>
            <a:gdLst/>
            <a:ahLst/>
            <a:cxnLst/>
            <a:rect l="l" t="t" r="r" b="b"/>
            <a:pathLst>
              <a:path w="15239" h="88264">
                <a:moveTo>
                  <a:pt x="0" y="8779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96691" y="4022333"/>
            <a:ext cx="13970" cy="151130"/>
          </a:xfrm>
          <a:custGeom>
            <a:avLst/>
            <a:gdLst/>
            <a:ahLst/>
            <a:cxnLst/>
            <a:rect l="l" t="t" r="r" b="b"/>
            <a:pathLst>
              <a:path w="13970" h="151129">
                <a:moveTo>
                  <a:pt x="0" y="15090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10408" y="4022333"/>
            <a:ext cx="15240" cy="88900"/>
          </a:xfrm>
          <a:custGeom>
            <a:avLst/>
            <a:gdLst/>
            <a:ahLst/>
            <a:cxnLst/>
            <a:rect l="l" t="t" r="r" b="b"/>
            <a:pathLst>
              <a:path w="15239" h="88900">
                <a:moveTo>
                  <a:pt x="0" y="0"/>
                </a:moveTo>
                <a:lnTo>
                  <a:pt x="14630" y="8870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25040" y="4063484"/>
            <a:ext cx="15240" cy="47625"/>
          </a:xfrm>
          <a:custGeom>
            <a:avLst/>
            <a:gdLst/>
            <a:ahLst/>
            <a:cxnLst/>
            <a:rect l="l" t="t" r="r" b="b"/>
            <a:pathLst>
              <a:path w="15239" h="47625">
                <a:moveTo>
                  <a:pt x="0" y="4756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39671" y="4015926"/>
            <a:ext cx="15240" cy="47625"/>
          </a:xfrm>
          <a:custGeom>
            <a:avLst/>
            <a:gdLst/>
            <a:ahLst/>
            <a:cxnLst/>
            <a:rect l="l" t="t" r="r" b="b"/>
            <a:pathLst>
              <a:path w="15239" h="47625">
                <a:moveTo>
                  <a:pt x="0" y="4756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54303" y="3906178"/>
            <a:ext cx="15240" cy="109855"/>
          </a:xfrm>
          <a:custGeom>
            <a:avLst/>
            <a:gdLst/>
            <a:ahLst/>
            <a:cxnLst/>
            <a:rect l="l" t="t" r="r" b="b"/>
            <a:pathLst>
              <a:path w="15239" h="109854">
                <a:moveTo>
                  <a:pt x="0" y="10975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68935" y="3906184"/>
            <a:ext cx="13970" cy="280035"/>
          </a:xfrm>
          <a:custGeom>
            <a:avLst/>
            <a:gdLst/>
            <a:ahLst/>
            <a:cxnLst/>
            <a:rect l="l" t="t" r="r" b="b"/>
            <a:pathLst>
              <a:path w="13970" h="280035">
                <a:moveTo>
                  <a:pt x="0" y="0"/>
                </a:moveTo>
                <a:lnTo>
                  <a:pt x="13716" y="2798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982652" y="418421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997284" y="4184210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39" h="41275">
                <a:moveTo>
                  <a:pt x="0" y="0"/>
                </a:moveTo>
                <a:lnTo>
                  <a:pt x="14630" y="4116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11915" y="4225366"/>
            <a:ext cx="15240" cy="80645"/>
          </a:xfrm>
          <a:custGeom>
            <a:avLst/>
            <a:gdLst/>
            <a:ahLst/>
            <a:cxnLst/>
            <a:rect l="l" t="t" r="r" b="b"/>
            <a:pathLst>
              <a:path w="15239" h="80645">
                <a:moveTo>
                  <a:pt x="0" y="0"/>
                </a:moveTo>
                <a:lnTo>
                  <a:pt x="14630" y="8047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26546" y="4305847"/>
            <a:ext cx="13970" cy="39370"/>
          </a:xfrm>
          <a:custGeom>
            <a:avLst/>
            <a:gdLst/>
            <a:ahLst/>
            <a:cxnLst/>
            <a:rect l="l" t="t" r="r" b="b"/>
            <a:pathLst>
              <a:path w="13970" h="39370">
                <a:moveTo>
                  <a:pt x="0" y="0"/>
                </a:moveTo>
                <a:lnTo>
                  <a:pt x="13716" y="393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40263" y="4345172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0"/>
                </a:moveTo>
                <a:lnTo>
                  <a:pt x="14630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54895" y="4351575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39" h="26670">
                <a:moveTo>
                  <a:pt x="0" y="0"/>
                </a:moveTo>
                <a:lnTo>
                  <a:pt x="14630" y="2651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69526" y="4378097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84158" y="4382669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0" y="0"/>
                </a:moveTo>
                <a:lnTo>
                  <a:pt x="13716" y="1005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7874" y="439273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12506" y="439273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27138" y="439273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41769" y="4392730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56401" y="4332368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67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70118" y="4310423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84750" y="431041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99381" y="4304018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14013" y="4266514"/>
            <a:ext cx="13970" cy="38100"/>
          </a:xfrm>
          <a:custGeom>
            <a:avLst/>
            <a:gdLst/>
            <a:ahLst/>
            <a:cxnLst/>
            <a:rect l="l" t="t" r="r" b="b"/>
            <a:pathLst>
              <a:path w="13970" h="38100">
                <a:moveTo>
                  <a:pt x="0" y="3750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27729" y="4180554"/>
            <a:ext cx="15240" cy="86360"/>
          </a:xfrm>
          <a:custGeom>
            <a:avLst/>
            <a:gdLst/>
            <a:ahLst/>
            <a:cxnLst/>
            <a:rect l="l" t="t" r="r" b="b"/>
            <a:pathLst>
              <a:path w="15239" h="86360">
                <a:moveTo>
                  <a:pt x="0" y="8596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42361" y="3857717"/>
            <a:ext cx="15240" cy="323215"/>
          </a:xfrm>
          <a:custGeom>
            <a:avLst/>
            <a:gdLst/>
            <a:ahLst/>
            <a:cxnLst/>
            <a:rect l="l" t="t" r="r" b="b"/>
            <a:pathLst>
              <a:path w="15239" h="323214">
                <a:moveTo>
                  <a:pt x="0" y="32283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56992" y="3857712"/>
            <a:ext cx="15240" cy="140970"/>
          </a:xfrm>
          <a:custGeom>
            <a:avLst/>
            <a:gdLst/>
            <a:ahLst/>
            <a:cxnLst/>
            <a:rect l="l" t="t" r="r" b="b"/>
            <a:pathLst>
              <a:path w="15239" h="140970">
                <a:moveTo>
                  <a:pt x="0" y="0"/>
                </a:moveTo>
                <a:lnTo>
                  <a:pt x="14630" y="1408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71624" y="3728755"/>
            <a:ext cx="15240" cy="269875"/>
          </a:xfrm>
          <a:custGeom>
            <a:avLst/>
            <a:gdLst/>
            <a:ahLst/>
            <a:cxnLst/>
            <a:rect l="l" t="t" r="r" b="b"/>
            <a:pathLst>
              <a:path w="15239" h="269875">
                <a:moveTo>
                  <a:pt x="0" y="26979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86256" y="3728759"/>
            <a:ext cx="13970" cy="88265"/>
          </a:xfrm>
          <a:custGeom>
            <a:avLst/>
            <a:gdLst/>
            <a:ahLst/>
            <a:cxnLst/>
            <a:rect l="l" t="t" r="r" b="b"/>
            <a:pathLst>
              <a:path w="13970" h="88264">
                <a:moveTo>
                  <a:pt x="0" y="0"/>
                </a:moveTo>
                <a:lnTo>
                  <a:pt x="13716" y="8779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99973" y="3537614"/>
            <a:ext cx="15240" cy="279400"/>
          </a:xfrm>
          <a:custGeom>
            <a:avLst/>
            <a:gdLst/>
            <a:ahLst/>
            <a:cxnLst/>
            <a:rect l="l" t="t" r="r" b="b"/>
            <a:pathLst>
              <a:path w="15239" h="279400">
                <a:moveTo>
                  <a:pt x="0" y="27894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14605" y="3537616"/>
            <a:ext cx="15240" cy="104775"/>
          </a:xfrm>
          <a:custGeom>
            <a:avLst/>
            <a:gdLst/>
            <a:ahLst/>
            <a:cxnLst/>
            <a:rect l="l" t="t" r="r" b="b"/>
            <a:pathLst>
              <a:path w="15239" h="104775">
                <a:moveTo>
                  <a:pt x="0" y="0"/>
                </a:moveTo>
                <a:lnTo>
                  <a:pt x="14630" y="10425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236" y="3641876"/>
            <a:ext cx="15240" cy="80645"/>
          </a:xfrm>
          <a:custGeom>
            <a:avLst/>
            <a:gdLst/>
            <a:ahLst/>
            <a:cxnLst/>
            <a:rect l="l" t="t" r="r" b="b"/>
            <a:pathLst>
              <a:path w="15239" h="80645">
                <a:moveTo>
                  <a:pt x="0" y="0"/>
                </a:moveTo>
                <a:lnTo>
                  <a:pt x="14630" y="8047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43868" y="3722357"/>
            <a:ext cx="13970" cy="242570"/>
          </a:xfrm>
          <a:custGeom>
            <a:avLst/>
            <a:gdLst/>
            <a:ahLst/>
            <a:cxnLst/>
            <a:rect l="l" t="t" r="r" b="b"/>
            <a:pathLst>
              <a:path w="13970" h="242570">
                <a:moveTo>
                  <a:pt x="0" y="0"/>
                </a:moveTo>
                <a:lnTo>
                  <a:pt x="13716" y="24235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57584" y="3964716"/>
            <a:ext cx="15240" cy="188595"/>
          </a:xfrm>
          <a:custGeom>
            <a:avLst/>
            <a:gdLst/>
            <a:ahLst/>
            <a:cxnLst/>
            <a:rect l="l" t="t" r="r" b="b"/>
            <a:pathLst>
              <a:path w="15239" h="188595">
                <a:moveTo>
                  <a:pt x="0" y="0"/>
                </a:moveTo>
                <a:lnTo>
                  <a:pt x="14630" y="18840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72216" y="4153115"/>
            <a:ext cx="15240" cy="132080"/>
          </a:xfrm>
          <a:custGeom>
            <a:avLst/>
            <a:gdLst/>
            <a:ahLst/>
            <a:cxnLst/>
            <a:rect l="l" t="t" r="r" b="b"/>
            <a:pathLst>
              <a:path w="15239" h="132079">
                <a:moveTo>
                  <a:pt x="0" y="0"/>
                </a:moveTo>
                <a:lnTo>
                  <a:pt x="14630" y="13169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86847" y="4284812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39" h="46989">
                <a:moveTo>
                  <a:pt x="0" y="0"/>
                </a:moveTo>
                <a:lnTo>
                  <a:pt x="14630" y="4664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01479" y="4331454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0" y="0"/>
                </a:moveTo>
                <a:lnTo>
                  <a:pt x="13716" y="1828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15196" y="4349746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0"/>
                </a:moveTo>
                <a:lnTo>
                  <a:pt x="14630" y="822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29828" y="435797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44460" y="4360720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0"/>
                </a:moveTo>
                <a:lnTo>
                  <a:pt x="14630" y="1920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59090" y="4357980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473722" y="4357977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0" y="0"/>
                </a:moveTo>
                <a:lnTo>
                  <a:pt x="13716" y="155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487439" y="4347006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40" h="26670">
                <a:moveTo>
                  <a:pt x="0" y="2651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502070" y="4297611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0" y="4939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16703" y="4264698"/>
            <a:ext cx="15240" cy="33020"/>
          </a:xfrm>
          <a:custGeom>
            <a:avLst/>
            <a:gdLst/>
            <a:ahLst/>
            <a:cxnLst/>
            <a:rect l="l" t="t" r="r" b="b"/>
            <a:pathLst>
              <a:path w="15240" h="33020">
                <a:moveTo>
                  <a:pt x="0" y="3291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531334" y="4247318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1737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545051" y="4229027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4">
                <a:moveTo>
                  <a:pt x="0" y="182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59683" y="4169574"/>
            <a:ext cx="15240" cy="59690"/>
          </a:xfrm>
          <a:custGeom>
            <a:avLst/>
            <a:gdLst/>
            <a:ahLst/>
            <a:cxnLst/>
            <a:rect l="l" t="t" r="r" b="b"/>
            <a:pathLst>
              <a:path w="15240" h="59689">
                <a:moveTo>
                  <a:pt x="0" y="5944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74314" y="4081782"/>
            <a:ext cx="15240" cy="88265"/>
          </a:xfrm>
          <a:custGeom>
            <a:avLst/>
            <a:gdLst/>
            <a:ahLst/>
            <a:cxnLst/>
            <a:rect l="l" t="t" r="r" b="b"/>
            <a:pathLst>
              <a:path w="15240" h="88264">
                <a:moveTo>
                  <a:pt x="0" y="8779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8945" y="3889718"/>
            <a:ext cx="15240" cy="192405"/>
          </a:xfrm>
          <a:custGeom>
            <a:avLst/>
            <a:gdLst/>
            <a:ahLst/>
            <a:cxnLst/>
            <a:rect l="l" t="t" r="r" b="b"/>
            <a:pathLst>
              <a:path w="15240" h="192404">
                <a:moveTo>
                  <a:pt x="0" y="19206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03576" y="3632724"/>
            <a:ext cx="13970" cy="257175"/>
          </a:xfrm>
          <a:custGeom>
            <a:avLst/>
            <a:gdLst/>
            <a:ahLst/>
            <a:cxnLst/>
            <a:rect l="l" t="t" r="r" b="b"/>
            <a:pathLst>
              <a:path w="13970" h="257175">
                <a:moveTo>
                  <a:pt x="0" y="25699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617294" y="3514747"/>
            <a:ext cx="15240" cy="118110"/>
          </a:xfrm>
          <a:custGeom>
            <a:avLst/>
            <a:gdLst/>
            <a:ahLst/>
            <a:cxnLst/>
            <a:rect l="l" t="t" r="r" b="b"/>
            <a:pathLst>
              <a:path w="15240" h="118110">
                <a:moveTo>
                  <a:pt x="0" y="11798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631926" y="3264169"/>
            <a:ext cx="15240" cy="250825"/>
          </a:xfrm>
          <a:custGeom>
            <a:avLst/>
            <a:gdLst/>
            <a:ahLst/>
            <a:cxnLst/>
            <a:rect l="l" t="t" r="r" b="b"/>
            <a:pathLst>
              <a:path w="15240" h="250825">
                <a:moveTo>
                  <a:pt x="0" y="25058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46557" y="3264162"/>
            <a:ext cx="15240" cy="176530"/>
          </a:xfrm>
          <a:custGeom>
            <a:avLst/>
            <a:gdLst/>
            <a:ahLst/>
            <a:cxnLst/>
            <a:rect l="l" t="t" r="r" b="b"/>
            <a:pathLst>
              <a:path w="15240" h="176529">
                <a:moveTo>
                  <a:pt x="0" y="0"/>
                </a:moveTo>
                <a:lnTo>
                  <a:pt x="14630" y="17650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61189" y="3440672"/>
            <a:ext cx="13970" cy="104775"/>
          </a:xfrm>
          <a:custGeom>
            <a:avLst/>
            <a:gdLst/>
            <a:ahLst/>
            <a:cxnLst/>
            <a:rect l="l" t="t" r="r" b="b"/>
            <a:pathLst>
              <a:path w="13970" h="104775">
                <a:moveTo>
                  <a:pt x="0" y="0"/>
                </a:moveTo>
                <a:lnTo>
                  <a:pt x="13716" y="10425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674906" y="3498286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40" h="46989">
                <a:moveTo>
                  <a:pt x="0" y="4664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689538" y="3498289"/>
            <a:ext cx="15240" cy="389890"/>
          </a:xfrm>
          <a:custGeom>
            <a:avLst/>
            <a:gdLst/>
            <a:ahLst/>
            <a:cxnLst/>
            <a:rect l="l" t="t" r="r" b="b"/>
            <a:pathLst>
              <a:path w="15240" h="389889">
                <a:moveTo>
                  <a:pt x="0" y="0"/>
                </a:moveTo>
                <a:lnTo>
                  <a:pt x="14630" y="38959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704169" y="3887892"/>
            <a:ext cx="15240" cy="260350"/>
          </a:xfrm>
          <a:custGeom>
            <a:avLst/>
            <a:gdLst/>
            <a:ahLst/>
            <a:cxnLst/>
            <a:rect l="l" t="t" r="r" b="b"/>
            <a:pathLst>
              <a:path w="15240" h="260350">
                <a:moveTo>
                  <a:pt x="0" y="0"/>
                </a:moveTo>
                <a:lnTo>
                  <a:pt x="14630" y="25974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718800" y="4147628"/>
            <a:ext cx="13970" cy="144145"/>
          </a:xfrm>
          <a:custGeom>
            <a:avLst/>
            <a:gdLst/>
            <a:ahLst/>
            <a:cxnLst/>
            <a:rect l="l" t="t" r="r" b="b"/>
            <a:pathLst>
              <a:path w="13970" h="144145">
                <a:moveTo>
                  <a:pt x="0" y="0"/>
                </a:moveTo>
                <a:lnTo>
                  <a:pt x="13716" y="1435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732517" y="4291214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14630" y="4481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47149" y="433602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761781" y="4338770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0" y="0"/>
                </a:moveTo>
                <a:lnTo>
                  <a:pt x="14630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776412" y="435614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791044" y="4335117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0" y="2103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04761" y="4335113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0"/>
                </a:moveTo>
                <a:lnTo>
                  <a:pt x="14630" y="1280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19393" y="4347917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0"/>
                </a:moveTo>
                <a:lnTo>
                  <a:pt x="14630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4024" y="4337858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0" y="1554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48655" y="4279322"/>
            <a:ext cx="13970" cy="59055"/>
          </a:xfrm>
          <a:custGeom>
            <a:avLst/>
            <a:gdLst/>
            <a:ahLst/>
            <a:cxnLst/>
            <a:rect l="l" t="t" r="r" b="b"/>
            <a:pathLst>
              <a:path w="13970" h="59054">
                <a:moveTo>
                  <a:pt x="0" y="5853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62372" y="42646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77004" y="4243660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2103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91635" y="42290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06267" y="4216222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920899" y="4178716"/>
            <a:ext cx="13970" cy="38100"/>
          </a:xfrm>
          <a:custGeom>
            <a:avLst/>
            <a:gdLst/>
            <a:ahLst/>
            <a:cxnLst/>
            <a:rect l="l" t="t" r="r" b="b"/>
            <a:pathLst>
              <a:path w="13970" h="38100">
                <a:moveTo>
                  <a:pt x="0" y="3750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934616" y="4062568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615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949247" y="3798261"/>
            <a:ext cx="15240" cy="264795"/>
          </a:xfrm>
          <a:custGeom>
            <a:avLst/>
            <a:gdLst/>
            <a:ahLst/>
            <a:cxnLst/>
            <a:rect l="l" t="t" r="r" b="b"/>
            <a:pathLst>
              <a:path w="15240" h="264795">
                <a:moveTo>
                  <a:pt x="0" y="26431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963879" y="3609861"/>
            <a:ext cx="15240" cy="188595"/>
          </a:xfrm>
          <a:custGeom>
            <a:avLst/>
            <a:gdLst/>
            <a:ahLst/>
            <a:cxnLst/>
            <a:rect l="l" t="t" r="r" b="b"/>
            <a:pathLst>
              <a:path w="15240" h="188595">
                <a:moveTo>
                  <a:pt x="0" y="18840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78510" y="3410489"/>
            <a:ext cx="13970" cy="199390"/>
          </a:xfrm>
          <a:custGeom>
            <a:avLst/>
            <a:gdLst/>
            <a:ahLst/>
            <a:cxnLst/>
            <a:rect l="l" t="t" r="r" b="b"/>
            <a:pathLst>
              <a:path w="13970" h="199389">
                <a:moveTo>
                  <a:pt x="0" y="19937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92229" y="3410492"/>
            <a:ext cx="15240" cy="191770"/>
          </a:xfrm>
          <a:custGeom>
            <a:avLst/>
            <a:gdLst/>
            <a:ahLst/>
            <a:cxnLst/>
            <a:rect l="l" t="t" r="r" b="b"/>
            <a:pathLst>
              <a:path w="15240" h="191770">
                <a:moveTo>
                  <a:pt x="0" y="0"/>
                </a:moveTo>
                <a:lnTo>
                  <a:pt x="14630" y="19114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006859" y="3601636"/>
            <a:ext cx="15240" cy="163195"/>
          </a:xfrm>
          <a:custGeom>
            <a:avLst/>
            <a:gdLst/>
            <a:ahLst/>
            <a:cxnLst/>
            <a:rect l="l" t="t" r="r" b="b"/>
            <a:pathLst>
              <a:path w="15240" h="163195">
                <a:moveTo>
                  <a:pt x="0" y="0"/>
                </a:moveTo>
                <a:lnTo>
                  <a:pt x="14630" y="16278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021490" y="3764427"/>
            <a:ext cx="15240" cy="358140"/>
          </a:xfrm>
          <a:custGeom>
            <a:avLst/>
            <a:gdLst/>
            <a:ahLst/>
            <a:cxnLst/>
            <a:rect l="l" t="t" r="r" b="b"/>
            <a:pathLst>
              <a:path w="15240" h="358139">
                <a:moveTo>
                  <a:pt x="0" y="0"/>
                </a:moveTo>
                <a:lnTo>
                  <a:pt x="14630" y="35759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36122" y="4122020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0" y="0"/>
                </a:moveTo>
                <a:lnTo>
                  <a:pt x="13716" y="3474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049840" y="4156773"/>
            <a:ext cx="15240" cy="121285"/>
          </a:xfrm>
          <a:custGeom>
            <a:avLst/>
            <a:gdLst/>
            <a:ahLst/>
            <a:cxnLst/>
            <a:rect l="l" t="t" r="r" b="b"/>
            <a:pathLst>
              <a:path w="15240" h="121285">
                <a:moveTo>
                  <a:pt x="0" y="0"/>
                </a:moveTo>
                <a:lnTo>
                  <a:pt x="14630" y="12072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064471" y="4277495"/>
            <a:ext cx="15240" cy="63500"/>
          </a:xfrm>
          <a:custGeom>
            <a:avLst/>
            <a:gdLst/>
            <a:ahLst/>
            <a:cxnLst/>
            <a:rect l="l" t="t" r="r" b="b"/>
            <a:pathLst>
              <a:path w="15240" h="63500">
                <a:moveTo>
                  <a:pt x="0" y="0"/>
                </a:moveTo>
                <a:lnTo>
                  <a:pt x="14630" y="6310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79103" y="4340599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0"/>
                </a:moveTo>
                <a:lnTo>
                  <a:pt x="14630" y="210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093735" y="4361634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40" h="21589">
                <a:moveTo>
                  <a:pt x="0" y="0"/>
                </a:moveTo>
                <a:lnTo>
                  <a:pt x="14630" y="210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108365" y="4379926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122082" y="43799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136713" y="4380843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71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151345" y="438084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165977" y="4395473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179695" y="4357056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0" y="4116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194326" y="4318645"/>
            <a:ext cx="15240" cy="38735"/>
          </a:xfrm>
          <a:custGeom>
            <a:avLst/>
            <a:gdLst/>
            <a:ahLst/>
            <a:cxnLst/>
            <a:rect l="l" t="t" r="r" b="b"/>
            <a:pathLst>
              <a:path w="15240" h="38735">
                <a:moveTo>
                  <a:pt x="0" y="3841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208958" y="4296704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223590" y="429670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238220" y="4258283"/>
            <a:ext cx="13970" cy="38735"/>
          </a:xfrm>
          <a:custGeom>
            <a:avLst/>
            <a:gdLst/>
            <a:ahLst/>
            <a:cxnLst/>
            <a:rect l="l" t="t" r="r" b="b"/>
            <a:pathLst>
              <a:path w="13970" h="38735">
                <a:moveTo>
                  <a:pt x="0" y="3841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251937" y="4194268"/>
            <a:ext cx="15240" cy="64135"/>
          </a:xfrm>
          <a:custGeom>
            <a:avLst/>
            <a:gdLst/>
            <a:ahLst/>
            <a:cxnLst/>
            <a:rect l="l" t="t" r="r" b="b"/>
            <a:pathLst>
              <a:path w="15240" h="64135">
                <a:moveTo>
                  <a:pt x="0" y="6402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266568" y="4122934"/>
            <a:ext cx="15240" cy="71755"/>
          </a:xfrm>
          <a:custGeom>
            <a:avLst/>
            <a:gdLst/>
            <a:ahLst/>
            <a:cxnLst/>
            <a:rect l="l" t="t" r="r" b="b"/>
            <a:pathLst>
              <a:path w="15240" h="71754">
                <a:moveTo>
                  <a:pt x="0" y="7133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281200" y="3950087"/>
            <a:ext cx="15240" cy="173355"/>
          </a:xfrm>
          <a:custGeom>
            <a:avLst/>
            <a:gdLst/>
            <a:ahLst/>
            <a:cxnLst/>
            <a:rect l="l" t="t" r="r" b="b"/>
            <a:pathLst>
              <a:path w="15240" h="173354">
                <a:moveTo>
                  <a:pt x="0" y="17284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295832" y="3950083"/>
            <a:ext cx="13970" cy="160655"/>
          </a:xfrm>
          <a:custGeom>
            <a:avLst/>
            <a:gdLst/>
            <a:ahLst/>
            <a:cxnLst/>
            <a:rect l="l" t="t" r="r" b="b"/>
            <a:pathLst>
              <a:path w="13970" h="160654">
                <a:moveTo>
                  <a:pt x="0" y="0"/>
                </a:moveTo>
                <a:lnTo>
                  <a:pt x="13716" y="16004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309549" y="3870520"/>
            <a:ext cx="15240" cy="240029"/>
          </a:xfrm>
          <a:custGeom>
            <a:avLst/>
            <a:gdLst/>
            <a:ahLst/>
            <a:cxnLst/>
            <a:rect l="l" t="t" r="r" b="b"/>
            <a:pathLst>
              <a:path w="15240" h="240029">
                <a:moveTo>
                  <a:pt x="0" y="23961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324181" y="3643707"/>
            <a:ext cx="15240" cy="227329"/>
          </a:xfrm>
          <a:custGeom>
            <a:avLst/>
            <a:gdLst/>
            <a:ahLst/>
            <a:cxnLst/>
            <a:rect l="l" t="t" r="r" b="b"/>
            <a:pathLst>
              <a:path w="15240" h="227329">
                <a:moveTo>
                  <a:pt x="0" y="22680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338813" y="3643705"/>
            <a:ext cx="15240" cy="173990"/>
          </a:xfrm>
          <a:custGeom>
            <a:avLst/>
            <a:gdLst/>
            <a:ahLst/>
            <a:cxnLst/>
            <a:rect l="l" t="t" r="r" b="b"/>
            <a:pathLst>
              <a:path w="15240" h="173989">
                <a:moveTo>
                  <a:pt x="0" y="0"/>
                </a:moveTo>
                <a:lnTo>
                  <a:pt x="14630" y="17376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353444" y="3817471"/>
            <a:ext cx="13970" cy="290830"/>
          </a:xfrm>
          <a:custGeom>
            <a:avLst/>
            <a:gdLst/>
            <a:ahLst/>
            <a:cxnLst/>
            <a:rect l="l" t="t" r="r" b="b"/>
            <a:pathLst>
              <a:path w="13970" h="290829">
                <a:moveTo>
                  <a:pt x="0" y="0"/>
                </a:moveTo>
                <a:lnTo>
                  <a:pt x="13716" y="2908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367160" y="4108301"/>
            <a:ext cx="15240" cy="100965"/>
          </a:xfrm>
          <a:custGeom>
            <a:avLst/>
            <a:gdLst/>
            <a:ahLst/>
            <a:cxnLst/>
            <a:rect l="l" t="t" r="r" b="b"/>
            <a:pathLst>
              <a:path w="15240" h="100964">
                <a:moveTo>
                  <a:pt x="0" y="0"/>
                </a:moveTo>
                <a:lnTo>
                  <a:pt x="14630" y="10059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381792" y="4134823"/>
            <a:ext cx="15240" cy="74295"/>
          </a:xfrm>
          <a:custGeom>
            <a:avLst/>
            <a:gdLst/>
            <a:ahLst/>
            <a:cxnLst/>
            <a:rect l="l" t="t" r="r" b="b"/>
            <a:pathLst>
              <a:path w="15240" h="74295">
                <a:moveTo>
                  <a:pt x="0" y="7407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396424" y="4134823"/>
            <a:ext cx="15240" cy="80010"/>
          </a:xfrm>
          <a:custGeom>
            <a:avLst/>
            <a:gdLst/>
            <a:ahLst/>
            <a:cxnLst/>
            <a:rect l="l" t="t" r="r" b="b"/>
            <a:pathLst>
              <a:path w="15240" h="80010">
                <a:moveTo>
                  <a:pt x="0" y="0"/>
                </a:moveTo>
                <a:lnTo>
                  <a:pt x="14630" y="7956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411056" y="4214390"/>
            <a:ext cx="15240" cy="107314"/>
          </a:xfrm>
          <a:custGeom>
            <a:avLst/>
            <a:gdLst/>
            <a:ahLst/>
            <a:cxnLst/>
            <a:rect l="l" t="t" r="r" b="b"/>
            <a:pathLst>
              <a:path w="15240" h="107314">
                <a:moveTo>
                  <a:pt x="0" y="0"/>
                </a:moveTo>
                <a:lnTo>
                  <a:pt x="14630" y="10699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425687" y="4321394"/>
            <a:ext cx="13970" cy="38100"/>
          </a:xfrm>
          <a:custGeom>
            <a:avLst/>
            <a:gdLst/>
            <a:ahLst/>
            <a:cxnLst/>
            <a:rect l="l" t="t" r="r" b="b"/>
            <a:pathLst>
              <a:path w="13970" h="38100">
                <a:moveTo>
                  <a:pt x="0" y="0"/>
                </a:moveTo>
                <a:lnTo>
                  <a:pt x="13716" y="3750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439403" y="435889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0" y="0"/>
                </a:moveTo>
                <a:lnTo>
                  <a:pt x="14630" y="109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454034" y="4363465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40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468666" y="4363464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40" h="8254">
                <a:moveTo>
                  <a:pt x="0" y="0"/>
                </a:moveTo>
                <a:lnTo>
                  <a:pt x="14630" y="822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483298" y="4367123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2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497016" y="4367122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40" h="6985">
                <a:moveTo>
                  <a:pt x="0" y="0"/>
                </a:moveTo>
                <a:lnTo>
                  <a:pt x="14630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11647" y="436255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26279" y="4356148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40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540911" y="4292127"/>
            <a:ext cx="15240" cy="64135"/>
          </a:xfrm>
          <a:custGeom>
            <a:avLst/>
            <a:gdLst/>
            <a:ahLst/>
            <a:cxnLst/>
            <a:rect l="l" t="t" r="r" b="b"/>
            <a:pathLst>
              <a:path w="15240" h="64135">
                <a:moveTo>
                  <a:pt x="0" y="6402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55542" y="4277498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0" y="14630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569258" y="4255550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83889" y="4228114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40" h="27939">
                <a:moveTo>
                  <a:pt x="0" y="2743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598521" y="4194276"/>
            <a:ext cx="15240" cy="34290"/>
          </a:xfrm>
          <a:custGeom>
            <a:avLst/>
            <a:gdLst/>
            <a:ahLst/>
            <a:cxnLst/>
            <a:rect l="l" t="t" r="r" b="b"/>
            <a:pathLst>
              <a:path w="15240" h="34289">
                <a:moveTo>
                  <a:pt x="0" y="3383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13153" y="4124762"/>
            <a:ext cx="13970" cy="69850"/>
          </a:xfrm>
          <a:custGeom>
            <a:avLst/>
            <a:gdLst/>
            <a:ahLst/>
            <a:cxnLst/>
            <a:rect l="l" t="t" r="r" b="b"/>
            <a:pathLst>
              <a:path w="13970" h="69850">
                <a:moveTo>
                  <a:pt x="0" y="6950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26870" y="3970205"/>
            <a:ext cx="15240" cy="154940"/>
          </a:xfrm>
          <a:custGeom>
            <a:avLst/>
            <a:gdLst/>
            <a:ahLst/>
            <a:cxnLst/>
            <a:rect l="l" t="t" r="r" b="b"/>
            <a:pathLst>
              <a:path w="15240" h="154939">
                <a:moveTo>
                  <a:pt x="0" y="15455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41502" y="3948257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6134" y="3948253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79">
                <a:moveTo>
                  <a:pt x="0" y="0"/>
                </a:moveTo>
                <a:lnTo>
                  <a:pt x="14630" y="3017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70765" y="3978435"/>
            <a:ext cx="13970" cy="67310"/>
          </a:xfrm>
          <a:custGeom>
            <a:avLst/>
            <a:gdLst/>
            <a:ahLst/>
            <a:cxnLst/>
            <a:rect l="l" t="t" r="r" b="b"/>
            <a:pathLst>
              <a:path w="13970" h="67310">
                <a:moveTo>
                  <a:pt x="0" y="0"/>
                </a:moveTo>
                <a:lnTo>
                  <a:pt x="13716" y="6676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84481" y="3653770"/>
            <a:ext cx="15240" cy="391795"/>
          </a:xfrm>
          <a:custGeom>
            <a:avLst/>
            <a:gdLst/>
            <a:ahLst/>
            <a:cxnLst/>
            <a:rect l="l" t="t" r="r" b="b"/>
            <a:pathLst>
              <a:path w="15240" h="391795">
                <a:moveTo>
                  <a:pt x="0" y="39142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99113" y="3653765"/>
            <a:ext cx="15240" cy="267335"/>
          </a:xfrm>
          <a:custGeom>
            <a:avLst/>
            <a:gdLst/>
            <a:ahLst/>
            <a:cxnLst/>
            <a:rect l="l" t="t" r="r" b="b"/>
            <a:pathLst>
              <a:path w="15240" h="267335">
                <a:moveTo>
                  <a:pt x="0" y="0"/>
                </a:moveTo>
                <a:lnTo>
                  <a:pt x="14630" y="26705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713744" y="3920817"/>
            <a:ext cx="15240" cy="107950"/>
          </a:xfrm>
          <a:custGeom>
            <a:avLst/>
            <a:gdLst/>
            <a:ahLst/>
            <a:cxnLst/>
            <a:rect l="l" t="t" r="r" b="b"/>
            <a:pathLst>
              <a:path w="15240" h="107950">
                <a:moveTo>
                  <a:pt x="0" y="0"/>
                </a:moveTo>
                <a:lnTo>
                  <a:pt x="14630" y="10791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28377" y="4028735"/>
            <a:ext cx="15240" cy="173990"/>
          </a:xfrm>
          <a:custGeom>
            <a:avLst/>
            <a:gdLst/>
            <a:ahLst/>
            <a:cxnLst/>
            <a:rect l="l" t="t" r="r" b="b"/>
            <a:pathLst>
              <a:path w="15240" h="173989">
                <a:moveTo>
                  <a:pt x="0" y="0"/>
                </a:moveTo>
                <a:lnTo>
                  <a:pt x="14630" y="17376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743008" y="4202501"/>
            <a:ext cx="13970" cy="43180"/>
          </a:xfrm>
          <a:custGeom>
            <a:avLst/>
            <a:gdLst/>
            <a:ahLst/>
            <a:cxnLst/>
            <a:rect l="l" t="t" r="r" b="b"/>
            <a:pathLst>
              <a:path w="13970" h="43179">
                <a:moveTo>
                  <a:pt x="0" y="0"/>
                </a:moveTo>
                <a:lnTo>
                  <a:pt x="13716" y="4298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56725" y="4245485"/>
            <a:ext cx="15240" cy="83820"/>
          </a:xfrm>
          <a:custGeom>
            <a:avLst/>
            <a:gdLst/>
            <a:ahLst/>
            <a:cxnLst/>
            <a:rect l="l" t="t" r="r" b="b"/>
            <a:pathLst>
              <a:path w="15240" h="83820">
                <a:moveTo>
                  <a:pt x="0" y="0"/>
                </a:moveTo>
                <a:lnTo>
                  <a:pt x="14630" y="8322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771357" y="4328711"/>
            <a:ext cx="15240" cy="48895"/>
          </a:xfrm>
          <a:custGeom>
            <a:avLst/>
            <a:gdLst/>
            <a:ahLst/>
            <a:cxnLst/>
            <a:rect l="l" t="t" r="r" b="b"/>
            <a:pathLst>
              <a:path w="15240" h="48895">
                <a:moveTo>
                  <a:pt x="0" y="0"/>
                </a:moveTo>
                <a:lnTo>
                  <a:pt x="14630" y="4847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785987" y="4358894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4">
                <a:moveTo>
                  <a:pt x="0" y="182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800619" y="4358891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0"/>
                </a:moveTo>
                <a:lnTo>
                  <a:pt x="13716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814336" y="4364380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828968" y="4351577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43600" y="4335115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40" h="16510">
                <a:moveTo>
                  <a:pt x="0" y="1645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58231" y="4335113"/>
            <a:ext cx="15240" cy="26034"/>
          </a:xfrm>
          <a:custGeom>
            <a:avLst/>
            <a:gdLst/>
            <a:ahLst/>
            <a:cxnLst/>
            <a:rect l="l" t="t" r="r" b="b"/>
            <a:pathLst>
              <a:path w="15240" h="26035">
                <a:moveTo>
                  <a:pt x="0" y="0"/>
                </a:moveTo>
                <a:lnTo>
                  <a:pt x="14630" y="2560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872863" y="4325973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0" y="3474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886580" y="4296705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40" h="29845">
                <a:moveTo>
                  <a:pt x="0" y="2926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901212" y="4279327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0" y="1737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915842" y="4267437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930474" y="4262863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944191" y="4226274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3658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958823" y="4169574"/>
            <a:ext cx="15240" cy="57150"/>
          </a:xfrm>
          <a:custGeom>
            <a:avLst/>
            <a:gdLst/>
            <a:ahLst/>
            <a:cxnLst/>
            <a:rect l="l" t="t" r="r" b="b"/>
            <a:pathLst>
              <a:path w="15240" h="57150">
                <a:moveTo>
                  <a:pt x="0" y="5670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973455" y="4033306"/>
            <a:ext cx="15240" cy="136525"/>
          </a:xfrm>
          <a:custGeom>
            <a:avLst/>
            <a:gdLst/>
            <a:ahLst/>
            <a:cxnLst/>
            <a:rect l="l" t="t" r="r" b="b"/>
            <a:pathLst>
              <a:path w="15240" h="136525">
                <a:moveTo>
                  <a:pt x="0" y="13627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988086" y="3968372"/>
            <a:ext cx="13970" cy="65405"/>
          </a:xfrm>
          <a:custGeom>
            <a:avLst/>
            <a:gdLst/>
            <a:ahLst/>
            <a:cxnLst/>
            <a:rect l="l" t="t" r="r" b="b"/>
            <a:pathLst>
              <a:path w="13970" h="65404">
                <a:moveTo>
                  <a:pt x="0" y="64935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001803" y="3948257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0" y="2011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016435" y="3867773"/>
            <a:ext cx="15240" cy="80645"/>
          </a:xfrm>
          <a:custGeom>
            <a:avLst/>
            <a:gdLst/>
            <a:ahLst/>
            <a:cxnLst/>
            <a:rect l="l" t="t" r="r" b="b"/>
            <a:pathLst>
              <a:path w="15240" h="80645">
                <a:moveTo>
                  <a:pt x="0" y="8047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031067" y="3867772"/>
            <a:ext cx="15240" cy="44450"/>
          </a:xfrm>
          <a:custGeom>
            <a:avLst/>
            <a:gdLst/>
            <a:ahLst/>
            <a:cxnLst/>
            <a:rect l="l" t="t" r="r" b="b"/>
            <a:pathLst>
              <a:path w="15240" h="44450">
                <a:moveTo>
                  <a:pt x="0" y="0"/>
                </a:moveTo>
                <a:lnTo>
                  <a:pt x="14630" y="4390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045697" y="3911671"/>
            <a:ext cx="15240" cy="102870"/>
          </a:xfrm>
          <a:custGeom>
            <a:avLst/>
            <a:gdLst/>
            <a:ahLst/>
            <a:cxnLst/>
            <a:rect l="l" t="t" r="r" b="b"/>
            <a:pathLst>
              <a:path w="15240" h="102870">
                <a:moveTo>
                  <a:pt x="0" y="0"/>
                </a:moveTo>
                <a:lnTo>
                  <a:pt x="14630" y="10242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060328" y="4014101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0" y="0"/>
                </a:moveTo>
                <a:lnTo>
                  <a:pt x="13716" y="210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074046" y="4035136"/>
            <a:ext cx="15240" cy="227965"/>
          </a:xfrm>
          <a:custGeom>
            <a:avLst/>
            <a:gdLst/>
            <a:ahLst/>
            <a:cxnLst/>
            <a:rect l="l" t="t" r="r" b="b"/>
            <a:pathLst>
              <a:path w="15240" h="227964">
                <a:moveTo>
                  <a:pt x="0" y="0"/>
                </a:moveTo>
                <a:lnTo>
                  <a:pt x="14630" y="22772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088678" y="4262863"/>
            <a:ext cx="15240" cy="129539"/>
          </a:xfrm>
          <a:custGeom>
            <a:avLst/>
            <a:gdLst/>
            <a:ahLst/>
            <a:cxnLst/>
            <a:rect l="l" t="t" r="r" b="b"/>
            <a:pathLst>
              <a:path w="15240" h="129539">
                <a:moveTo>
                  <a:pt x="0" y="0"/>
                </a:moveTo>
                <a:lnTo>
                  <a:pt x="14630" y="12895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103310" y="4391816"/>
            <a:ext cx="15240" cy="61594"/>
          </a:xfrm>
          <a:custGeom>
            <a:avLst/>
            <a:gdLst/>
            <a:ahLst/>
            <a:cxnLst/>
            <a:rect l="l" t="t" r="r" b="b"/>
            <a:pathLst>
              <a:path w="15240" h="61595">
                <a:moveTo>
                  <a:pt x="0" y="0"/>
                </a:moveTo>
                <a:lnTo>
                  <a:pt x="14630" y="6127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117941" y="4412844"/>
            <a:ext cx="13970" cy="40640"/>
          </a:xfrm>
          <a:custGeom>
            <a:avLst/>
            <a:gdLst/>
            <a:ahLst/>
            <a:cxnLst/>
            <a:rect l="l" t="t" r="r" b="b"/>
            <a:pathLst>
              <a:path w="13970" h="40639">
                <a:moveTo>
                  <a:pt x="0" y="4024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131658" y="4412850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146290" y="441193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160922" y="441193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175552" y="4426568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40" h="6985">
                <a:moveTo>
                  <a:pt x="0" y="0"/>
                </a:moveTo>
                <a:lnTo>
                  <a:pt x="14630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90988" y="6452318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10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90988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036658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383242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728912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075496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421166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767750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113421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460006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05676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152260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497929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844514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191098" y="645231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3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690988" y="4831718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10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690988" y="4831722"/>
            <a:ext cx="0" cy="1621155"/>
          </a:xfrm>
          <a:custGeom>
            <a:avLst/>
            <a:gdLst/>
            <a:ahLst/>
            <a:cxnLst/>
            <a:rect l="l" t="t" r="r" b="b"/>
            <a:pathLst>
              <a:path h="1621154">
                <a:moveTo>
                  <a:pt x="0" y="16205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645264" y="645231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645264" y="622002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645264" y="598863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645264" y="575725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645264" y="552587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645264" y="529448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645264" y="506310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>
            <a:off x="3323473" y="5349391"/>
            <a:ext cx="271780" cy="11836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spc="-10" dirty="0">
                <a:latin typeface="Arial"/>
                <a:cs typeface="Arial"/>
              </a:rPr>
              <a:t>17.</a:t>
            </a:r>
            <a:r>
              <a:rPr sz="1000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10" dirty="0">
                <a:latin typeface="Arial"/>
                <a:cs typeface="Arial"/>
              </a:rPr>
              <a:t>17.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10" dirty="0">
                <a:latin typeface="Arial"/>
                <a:cs typeface="Arial"/>
              </a:rPr>
              <a:t>16.</a:t>
            </a:r>
            <a:r>
              <a:rPr sz="1000" spc="-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10" dirty="0">
                <a:latin typeface="Arial"/>
                <a:cs typeface="Arial"/>
              </a:rPr>
              <a:t>16.</a:t>
            </a:r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10" dirty="0">
                <a:latin typeface="Arial"/>
                <a:cs typeface="Arial"/>
              </a:rPr>
              <a:t>16.</a:t>
            </a:r>
            <a:r>
              <a:rPr sz="1000" spc="-5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3323473" y="4014209"/>
            <a:ext cx="271780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725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17.</a:t>
            </a:r>
            <a:r>
              <a:rPr sz="1000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latin typeface="Arial"/>
                <a:cs typeface="Arial"/>
              </a:rPr>
              <a:t>17.</a:t>
            </a: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8191098" y="4831724"/>
            <a:ext cx="0" cy="1621155"/>
          </a:xfrm>
          <a:custGeom>
            <a:avLst/>
            <a:gdLst/>
            <a:ahLst/>
            <a:cxnLst/>
            <a:rect l="l" t="t" r="r" b="b"/>
            <a:pathLst>
              <a:path h="1621154">
                <a:moveTo>
                  <a:pt x="0" y="16205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690988" y="5288085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704704" y="528351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719336" y="5280769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733967" y="528076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748599" y="5277110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2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762316" y="527619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776948" y="527619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791579" y="5270709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806211" y="5268879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819927" y="5268879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0"/>
                </a:moveTo>
                <a:lnTo>
                  <a:pt x="14630" y="1280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834559" y="5281682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39" h="40639">
                <a:moveTo>
                  <a:pt x="0" y="0"/>
                </a:moveTo>
                <a:lnTo>
                  <a:pt x="14630" y="40246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849191" y="5321923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39" h="34925">
                <a:moveTo>
                  <a:pt x="0" y="0"/>
                </a:moveTo>
                <a:lnTo>
                  <a:pt x="14630" y="3474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863822" y="5356677"/>
            <a:ext cx="15240" cy="50800"/>
          </a:xfrm>
          <a:custGeom>
            <a:avLst/>
            <a:gdLst/>
            <a:ahLst/>
            <a:cxnLst/>
            <a:rect l="l" t="t" r="r" b="b"/>
            <a:pathLst>
              <a:path w="15239" h="50800">
                <a:moveTo>
                  <a:pt x="0" y="0"/>
                </a:moveTo>
                <a:lnTo>
                  <a:pt x="14630" y="5030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878454" y="540697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892171" y="5399662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906803" y="539966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921435" y="5370400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39" h="29845">
                <a:moveTo>
                  <a:pt x="0" y="2926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936066" y="5331063"/>
            <a:ext cx="13970" cy="39370"/>
          </a:xfrm>
          <a:custGeom>
            <a:avLst/>
            <a:gdLst/>
            <a:ahLst/>
            <a:cxnLst/>
            <a:rect l="l" t="t" r="r" b="b"/>
            <a:pathLst>
              <a:path w="13970" h="39370">
                <a:moveTo>
                  <a:pt x="0" y="39331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949782" y="5317352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0" y="1371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964414" y="5306377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979045" y="530454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993677" y="5300890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007394" y="529540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022026" y="5290828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036658" y="528808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051288" y="5285341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065920" y="5283512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079637" y="5278025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094269" y="5278024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108900" y="5274367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123532" y="5270708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137249" y="527070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151881" y="5272537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166513" y="5277110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0"/>
                </a:moveTo>
                <a:lnTo>
                  <a:pt x="14630" y="1188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181143" y="5288998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39" h="41275">
                <a:moveTo>
                  <a:pt x="0" y="0"/>
                </a:moveTo>
                <a:lnTo>
                  <a:pt x="14630" y="4116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195775" y="5330154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0" y="0"/>
                </a:moveTo>
                <a:lnTo>
                  <a:pt x="13716" y="3017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209492" y="5360334"/>
            <a:ext cx="15240" cy="31115"/>
          </a:xfrm>
          <a:custGeom>
            <a:avLst/>
            <a:gdLst/>
            <a:ahLst/>
            <a:cxnLst/>
            <a:rect l="l" t="t" r="r" b="b"/>
            <a:pathLst>
              <a:path w="15239" h="31114">
                <a:moveTo>
                  <a:pt x="0" y="0"/>
                </a:moveTo>
                <a:lnTo>
                  <a:pt x="14630" y="31089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224123" y="5391430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238755" y="538411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253387" y="5374970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9143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267104" y="5353022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2194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281736" y="5301799"/>
            <a:ext cx="15240" cy="51435"/>
          </a:xfrm>
          <a:custGeom>
            <a:avLst/>
            <a:gdLst/>
            <a:ahLst/>
            <a:cxnLst/>
            <a:rect l="l" t="t" r="r" b="b"/>
            <a:pathLst>
              <a:path w="15239" h="51435">
                <a:moveTo>
                  <a:pt x="0" y="5121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296367" y="5282600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310998" y="5267053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0" y="1554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324715" y="526613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339347" y="5259734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353979" y="52597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368610" y="5259732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383242" y="525973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396959" y="52597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11591" y="525881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26223" y="5253332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440853" y="5252416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454570" y="5252416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469202" y="524784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83834" y="524693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498465" y="5244186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513097" y="5244185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0"/>
                </a:moveTo>
                <a:lnTo>
                  <a:pt x="13716" y="13716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526814" y="5257904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0"/>
                </a:moveTo>
                <a:lnTo>
                  <a:pt x="14630" y="2103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541444" y="5278939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0" y="0"/>
                </a:moveTo>
                <a:lnTo>
                  <a:pt x="14630" y="2286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556076" y="5301803"/>
            <a:ext cx="15240" cy="61594"/>
          </a:xfrm>
          <a:custGeom>
            <a:avLst/>
            <a:gdLst/>
            <a:ahLst/>
            <a:cxnLst/>
            <a:rect l="l" t="t" r="r" b="b"/>
            <a:pathLst>
              <a:path w="15239" h="61595">
                <a:moveTo>
                  <a:pt x="0" y="0"/>
                </a:moveTo>
                <a:lnTo>
                  <a:pt x="14630" y="6127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570708" y="5360335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584425" y="534936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599057" y="5349360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613688" y="5328329"/>
            <a:ext cx="15240" cy="26034"/>
          </a:xfrm>
          <a:custGeom>
            <a:avLst/>
            <a:gdLst/>
            <a:ahLst/>
            <a:cxnLst/>
            <a:rect l="l" t="t" r="r" b="b"/>
            <a:pathLst>
              <a:path w="15239" h="26035">
                <a:moveTo>
                  <a:pt x="0" y="2560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628320" y="5282593"/>
            <a:ext cx="13970" cy="46355"/>
          </a:xfrm>
          <a:custGeom>
            <a:avLst/>
            <a:gdLst/>
            <a:ahLst/>
            <a:cxnLst/>
            <a:rect l="l" t="t" r="r" b="b"/>
            <a:pathLst>
              <a:path w="13970" h="46354">
                <a:moveTo>
                  <a:pt x="0" y="45732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642037" y="5263395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656669" y="5251504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671300" y="5244186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685931" y="5244185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700563" y="52478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7" y="-26974"/>
                </a:moveTo>
                <a:lnTo>
                  <a:pt x="6857" y="26974"/>
                </a:lnTo>
              </a:path>
            </a:pathLst>
          </a:custGeom>
          <a:ln w="1371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714280" y="5240529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728912" y="524052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743543" y="5235955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758175" y="5235954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771892" y="5233212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786524" y="523138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801155" y="5227723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815786" y="5218579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0" y="914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830418" y="5214006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2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844135" y="521400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58767" y="5216749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73399" y="5220407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0"/>
                </a:moveTo>
                <a:lnTo>
                  <a:pt x="14630" y="109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888030" y="5231381"/>
            <a:ext cx="13970" cy="32384"/>
          </a:xfrm>
          <a:custGeom>
            <a:avLst/>
            <a:gdLst/>
            <a:ahLst/>
            <a:cxnLst/>
            <a:rect l="l" t="t" r="r" b="b"/>
            <a:pathLst>
              <a:path w="13970" h="32385">
                <a:moveTo>
                  <a:pt x="0" y="0"/>
                </a:moveTo>
                <a:lnTo>
                  <a:pt x="13716" y="3200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01747" y="526339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16379" y="5265220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0"/>
                </a:moveTo>
                <a:lnTo>
                  <a:pt x="14630" y="1737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931011" y="5270710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45641" y="5244190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0" y="2651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959358" y="524418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73990" y="5225897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88622" y="5216750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0" y="914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03253" y="521583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17885" y="5215833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031601" y="521674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046233" y="521674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060864" y="5213092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075496" y="5212176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089213" y="520760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103845" y="5201202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118477" y="5196629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133108" y="519662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147740" y="5193886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61456" y="518931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176088" y="518382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190719" y="518199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05351" y="5179252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219068" y="517925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33700" y="51838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248331" y="5183825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262963" y="5180167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5486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276679" y="518016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291311" y="518473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0"/>
                </a:moveTo>
                <a:lnTo>
                  <a:pt x="14630" y="1828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305943" y="5197544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20574" y="519480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35206" y="5194800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348923" y="519480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63555" y="5194800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78185" y="519845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392817" y="5198457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0"/>
                </a:moveTo>
                <a:lnTo>
                  <a:pt x="13716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406534" y="5199372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421166" y="5195714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435798" y="5192057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450429" y="519205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465061" y="5188398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478778" y="518839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493410" y="5180168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508040" y="5171936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522672" y="5168277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536389" y="5152732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0" y="1554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551021" y="515273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65652" y="515273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80284" y="5153644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594001" y="515638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608633" y="515638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623265" y="516919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637895" y="5165534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652527" y="5165533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0"/>
                </a:moveTo>
                <a:lnTo>
                  <a:pt x="13716" y="365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666244" y="516644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680876" y="516644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695508" y="5169192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710139" y="5171935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723856" y="5169193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738488" y="5169192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753120" y="5169193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767750" y="516919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782382" y="5167363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796099" y="516462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10731" y="516461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25363" y="5160961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839994" y="5159132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853712" y="515913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868343" y="5154560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882973" y="515364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897605" y="5153644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0" y="0"/>
                </a:moveTo>
                <a:lnTo>
                  <a:pt x="13716" y="731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911322" y="516096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925954" y="516278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940586" y="5153645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0" y="1005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955217" y="515364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0"/>
                </a:moveTo>
                <a:lnTo>
                  <a:pt x="14630" y="109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969849" y="5160046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1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983566" y="5160046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998198" y="516096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012829" y="516187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027460" y="516370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041177" y="5163704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0"/>
                </a:moveTo>
                <a:lnTo>
                  <a:pt x="14630" y="5486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055809" y="5167363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070441" y="516644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085072" y="516462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98790" y="5164618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113421" y="5164620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128053" y="516187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142683" y="516187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157315" y="516461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7" y="-26974"/>
                </a:moveTo>
                <a:lnTo>
                  <a:pt x="6857" y="26974"/>
                </a:lnTo>
              </a:path>
            </a:pathLst>
          </a:custGeom>
          <a:ln w="1371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171033" y="516278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185664" y="516096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200296" y="516096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214928" y="5158218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228645" y="515364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243276" y="5153644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0"/>
                </a:moveTo>
                <a:lnTo>
                  <a:pt x="14630" y="2194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257908" y="517559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272538" y="5176508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0"/>
                </a:moveTo>
                <a:lnTo>
                  <a:pt x="14630" y="2743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287170" y="5203945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0" y="0"/>
                </a:moveTo>
                <a:lnTo>
                  <a:pt x="13716" y="1005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300887" y="5214005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39" h="29845">
                <a:moveTo>
                  <a:pt x="0" y="0"/>
                </a:moveTo>
                <a:lnTo>
                  <a:pt x="14630" y="2926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315519" y="5239613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330151" y="5239613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344782" y="5220412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70" h="26670">
                <a:moveTo>
                  <a:pt x="0" y="2651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358500" y="5213092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373131" y="5204861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387762" y="5202116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402393" y="5201201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416111" y="519937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430742" y="5195714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445374" y="519571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460006" y="519114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474637" y="5191141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488353" y="519205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502985" y="519022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517616" y="518839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532248" y="5184740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545966" y="518382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560597" y="5180167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575229" y="517833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589861" y="5178337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0"/>
                </a:moveTo>
                <a:lnTo>
                  <a:pt x="14630" y="1188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604492" y="5190226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0" y="0"/>
                </a:moveTo>
                <a:lnTo>
                  <a:pt x="13716" y="1920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618208" y="5209432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4630" y="3658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632840" y="5246015"/>
            <a:ext cx="15240" cy="42545"/>
          </a:xfrm>
          <a:custGeom>
            <a:avLst/>
            <a:gdLst/>
            <a:ahLst/>
            <a:cxnLst/>
            <a:rect l="l" t="t" r="r" b="b"/>
            <a:pathLst>
              <a:path w="15240" h="42545">
                <a:moveTo>
                  <a:pt x="0" y="0"/>
                </a:moveTo>
                <a:lnTo>
                  <a:pt x="14630" y="4207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647471" y="527345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662103" y="5273451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0"/>
                </a:moveTo>
                <a:lnTo>
                  <a:pt x="13716" y="1737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675821" y="5290828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690452" y="5256069"/>
            <a:ext cx="15240" cy="38735"/>
          </a:xfrm>
          <a:custGeom>
            <a:avLst/>
            <a:gdLst/>
            <a:ahLst/>
            <a:cxnLst/>
            <a:rect l="l" t="t" r="r" b="b"/>
            <a:pathLst>
              <a:path w="15240" h="38735">
                <a:moveTo>
                  <a:pt x="0" y="3841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705084" y="5230472"/>
            <a:ext cx="15240" cy="26034"/>
          </a:xfrm>
          <a:custGeom>
            <a:avLst/>
            <a:gdLst/>
            <a:ahLst/>
            <a:cxnLst/>
            <a:rect l="l" t="t" r="r" b="b"/>
            <a:pathLst>
              <a:path w="15240" h="26035">
                <a:moveTo>
                  <a:pt x="0" y="2560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719716" y="5211264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0" y="19202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733432" y="5203947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748064" y="520394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762695" y="520394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777327" y="520486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91959" y="520394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805676" y="520394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820306" y="520303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834937" y="520303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49569" y="5200288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63287" y="5196629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877918" y="519662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892550" y="519571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07182" y="5185656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1005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21813" y="518565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935530" y="518473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950161" y="5184739"/>
            <a:ext cx="15240" cy="29845"/>
          </a:xfrm>
          <a:custGeom>
            <a:avLst/>
            <a:gdLst/>
            <a:ahLst/>
            <a:cxnLst/>
            <a:rect l="l" t="t" r="r" b="b"/>
            <a:pathLst>
              <a:path w="15240" h="29845">
                <a:moveTo>
                  <a:pt x="0" y="0"/>
                </a:moveTo>
                <a:lnTo>
                  <a:pt x="14630" y="2926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964792" y="5214005"/>
            <a:ext cx="15240" cy="43180"/>
          </a:xfrm>
          <a:custGeom>
            <a:avLst/>
            <a:gdLst/>
            <a:ahLst/>
            <a:cxnLst/>
            <a:rect l="l" t="t" r="r" b="b"/>
            <a:pathLst>
              <a:path w="15240" h="43179">
                <a:moveTo>
                  <a:pt x="0" y="0"/>
                </a:moveTo>
                <a:lnTo>
                  <a:pt x="14630" y="42989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979424" y="5256989"/>
            <a:ext cx="13970" cy="45085"/>
          </a:xfrm>
          <a:custGeom>
            <a:avLst/>
            <a:gdLst/>
            <a:ahLst/>
            <a:cxnLst/>
            <a:rect l="l" t="t" r="r" b="b"/>
            <a:pathLst>
              <a:path w="13970" h="45085">
                <a:moveTo>
                  <a:pt x="0" y="0"/>
                </a:moveTo>
                <a:lnTo>
                  <a:pt x="13716" y="4481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993142" y="5301803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007773" y="5300890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40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022405" y="5243268"/>
            <a:ext cx="15240" cy="57785"/>
          </a:xfrm>
          <a:custGeom>
            <a:avLst/>
            <a:gdLst/>
            <a:ahLst/>
            <a:cxnLst/>
            <a:rect l="l" t="t" r="r" b="b"/>
            <a:pathLst>
              <a:path w="15240" h="57785">
                <a:moveTo>
                  <a:pt x="0" y="57619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037037" y="5228640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0" y="14630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050754" y="522772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065385" y="5222237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080016" y="522223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094648" y="5223151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109280" y="522315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8" y="-26974"/>
                </a:moveTo>
                <a:lnTo>
                  <a:pt x="6858" y="26974"/>
                </a:lnTo>
              </a:path>
            </a:pathLst>
          </a:custGeom>
          <a:ln w="1371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122997" y="522132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137628" y="522132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152260" y="521766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166891" y="521583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180608" y="521126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195240" y="5207604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09872" y="5207603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24503" y="520486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39134" y="520486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8" y="-26974"/>
                </a:moveTo>
                <a:lnTo>
                  <a:pt x="6858" y="26974"/>
                </a:lnTo>
              </a:path>
            </a:pathLst>
          </a:custGeom>
          <a:ln w="1371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2851" y="520394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67483" y="520394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82115" y="5204860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0" y="0"/>
                </a:moveTo>
                <a:lnTo>
                  <a:pt x="14630" y="2194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746" y="5226809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0"/>
                </a:moveTo>
                <a:lnTo>
                  <a:pt x="13716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10463" y="5228638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40" h="30479">
                <a:moveTo>
                  <a:pt x="0" y="0"/>
                </a:moveTo>
                <a:lnTo>
                  <a:pt x="14630" y="3017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325095" y="5258818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14630" y="4481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339727" y="5303631"/>
            <a:ext cx="15240" cy="31115"/>
          </a:xfrm>
          <a:custGeom>
            <a:avLst/>
            <a:gdLst/>
            <a:ahLst/>
            <a:cxnLst/>
            <a:rect l="l" t="t" r="r" b="b"/>
            <a:pathLst>
              <a:path w="15240" h="31114">
                <a:moveTo>
                  <a:pt x="0" y="0"/>
                </a:moveTo>
                <a:lnTo>
                  <a:pt x="14630" y="31089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354358" y="5281679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047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368075" y="5261565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0" y="2011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382706" y="526156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397338" y="5266135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0"/>
                </a:moveTo>
                <a:lnTo>
                  <a:pt x="14630" y="1005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411970" y="5270709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426601" y="527070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7" y="-26974"/>
                </a:moveTo>
                <a:lnTo>
                  <a:pt x="6857" y="26974"/>
                </a:lnTo>
              </a:path>
            </a:pathLst>
          </a:custGeom>
          <a:ln w="1371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440319" y="526979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454951" y="5269793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469582" y="526979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484212" y="5270708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497929" y="526613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512561" y="526522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527193" y="526522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541824" y="526522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556456" y="5258819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0" y="7315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570174" y="525881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584806" y="525790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599437" y="525698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614067" y="525698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0"/>
                </a:moveTo>
                <a:lnTo>
                  <a:pt x="13716" y="5486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627784" y="5262477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40" h="24764">
                <a:moveTo>
                  <a:pt x="0" y="0"/>
                </a:moveTo>
                <a:lnTo>
                  <a:pt x="14630" y="2468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642416" y="5287169"/>
            <a:ext cx="15240" cy="36195"/>
          </a:xfrm>
          <a:custGeom>
            <a:avLst/>
            <a:gdLst/>
            <a:ahLst/>
            <a:cxnLst/>
            <a:rect l="l" t="t" r="r" b="b"/>
            <a:pathLst>
              <a:path w="15240" h="36195">
                <a:moveTo>
                  <a:pt x="0" y="0"/>
                </a:moveTo>
                <a:lnTo>
                  <a:pt x="14630" y="3566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657048" y="532100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671679" y="5321009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0" y="0"/>
                </a:moveTo>
                <a:lnTo>
                  <a:pt x="13716" y="1920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685397" y="5340213"/>
            <a:ext cx="15240" cy="113030"/>
          </a:xfrm>
          <a:custGeom>
            <a:avLst/>
            <a:gdLst/>
            <a:ahLst/>
            <a:cxnLst/>
            <a:rect l="l" t="t" r="r" b="b"/>
            <a:pathLst>
              <a:path w="15240" h="113029">
                <a:moveTo>
                  <a:pt x="0" y="0"/>
                </a:moveTo>
                <a:lnTo>
                  <a:pt x="14630" y="112496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700029" y="544173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714660" y="544173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729292" y="5429844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743922" y="5422526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0" y="7315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757640" y="542069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772272" y="541795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786903" y="541703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801535" y="5416123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815250" y="5414294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829882" y="541338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844514" y="541338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859145" y="541429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873777" y="541246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887495" y="5410635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902126" y="540972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916758" y="540789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931390" y="5407892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945105" y="541063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7315" y="-26974"/>
                </a:moveTo>
                <a:lnTo>
                  <a:pt x="7315" y="26974"/>
                </a:lnTo>
              </a:path>
            </a:pathLst>
          </a:custGeom>
          <a:ln w="146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959737" y="5410635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0"/>
                </a:moveTo>
                <a:lnTo>
                  <a:pt x="14630" y="1371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974369" y="5424354"/>
            <a:ext cx="15240" cy="61594"/>
          </a:xfrm>
          <a:custGeom>
            <a:avLst/>
            <a:gdLst/>
            <a:ahLst/>
            <a:cxnLst/>
            <a:rect l="l" t="t" r="r" b="b"/>
            <a:pathLst>
              <a:path w="15240" h="61595">
                <a:moveTo>
                  <a:pt x="0" y="0"/>
                </a:moveTo>
                <a:lnTo>
                  <a:pt x="14630" y="61277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989000" y="5485630"/>
            <a:ext cx="13970" cy="109855"/>
          </a:xfrm>
          <a:custGeom>
            <a:avLst/>
            <a:gdLst/>
            <a:ahLst/>
            <a:cxnLst/>
            <a:rect l="l" t="t" r="r" b="b"/>
            <a:pathLst>
              <a:path w="13970" h="109854">
                <a:moveTo>
                  <a:pt x="0" y="0"/>
                </a:moveTo>
                <a:lnTo>
                  <a:pt x="13716" y="109753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002718" y="5595377"/>
            <a:ext cx="15240" cy="122555"/>
          </a:xfrm>
          <a:custGeom>
            <a:avLst/>
            <a:gdLst/>
            <a:ahLst/>
            <a:cxnLst/>
            <a:rect l="l" t="t" r="r" b="b"/>
            <a:pathLst>
              <a:path w="15240" h="122554">
                <a:moveTo>
                  <a:pt x="0" y="0"/>
                </a:moveTo>
                <a:lnTo>
                  <a:pt x="14630" y="122555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017350" y="5717928"/>
            <a:ext cx="15240" cy="176530"/>
          </a:xfrm>
          <a:custGeom>
            <a:avLst/>
            <a:gdLst/>
            <a:ahLst/>
            <a:cxnLst/>
            <a:rect l="l" t="t" r="r" b="b"/>
            <a:pathLst>
              <a:path w="15240" h="176529">
                <a:moveTo>
                  <a:pt x="0" y="0"/>
                </a:moveTo>
                <a:lnTo>
                  <a:pt x="14630" y="176504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031981" y="5894438"/>
            <a:ext cx="15240" cy="151130"/>
          </a:xfrm>
          <a:custGeom>
            <a:avLst/>
            <a:gdLst/>
            <a:ahLst/>
            <a:cxnLst/>
            <a:rect l="l" t="t" r="r" b="b"/>
            <a:pathLst>
              <a:path w="15240" h="151129">
                <a:moveTo>
                  <a:pt x="0" y="0"/>
                </a:moveTo>
                <a:lnTo>
                  <a:pt x="14630" y="150901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046613" y="6045341"/>
            <a:ext cx="15240" cy="82550"/>
          </a:xfrm>
          <a:custGeom>
            <a:avLst/>
            <a:gdLst/>
            <a:ahLst/>
            <a:cxnLst/>
            <a:rect l="l" t="t" r="r" b="b"/>
            <a:pathLst>
              <a:path w="15240" h="82550">
                <a:moveTo>
                  <a:pt x="0" y="0"/>
                </a:moveTo>
                <a:lnTo>
                  <a:pt x="14630" y="82308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061245" y="6127650"/>
            <a:ext cx="13970" cy="99695"/>
          </a:xfrm>
          <a:custGeom>
            <a:avLst/>
            <a:gdLst/>
            <a:ahLst/>
            <a:cxnLst/>
            <a:rect l="l" t="t" r="r" b="b"/>
            <a:pathLst>
              <a:path w="13970" h="99695">
                <a:moveTo>
                  <a:pt x="0" y="0"/>
                </a:moveTo>
                <a:lnTo>
                  <a:pt x="13716" y="99682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8074961" y="6200820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40" h="26670">
                <a:moveTo>
                  <a:pt x="0" y="26517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089593" y="6141366"/>
            <a:ext cx="15240" cy="59690"/>
          </a:xfrm>
          <a:custGeom>
            <a:avLst/>
            <a:gdLst/>
            <a:ahLst/>
            <a:cxnLst/>
            <a:rect l="l" t="t" r="r" b="b"/>
            <a:pathLst>
              <a:path w="15240" h="59689">
                <a:moveTo>
                  <a:pt x="0" y="59448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8104224" y="6102037"/>
            <a:ext cx="15240" cy="39370"/>
          </a:xfrm>
          <a:custGeom>
            <a:avLst/>
            <a:gdLst/>
            <a:ahLst/>
            <a:cxnLst/>
            <a:rect l="l" t="t" r="r" b="b"/>
            <a:pathLst>
              <a:path w="15240" h="39370">
                <a:moveTo>
                  <a:pt x="0" y="3933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118856" y="6072783"/>
            <a:ext cx="13970" cy="29845"/>
          </a:xfrm>
          <a:custGeom>
            <a:avLst/>
            <a:gdLst/>
            <a:ahLst/>
            <a:cxnLst/>
            <a:rect l="l" t="t" r="r" b="b"/>
            <a:pathLst>
              <a:path w="13970" h="29845">
                <a:moveTo>
                  <a:pt x="0" y="29260"/>
                </a:moveTo>
                <a:lnTo>
                  <a:pt x="13716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8132573" y="6053574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40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147203" y="6039855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13715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161835" y="6027051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176466" y="6014247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5394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690988" y="5294486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0" y="0"/>
                </a:moveTo>
                <a:lnTo>
                  <a:pt x="13716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704704" y="530088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719336" y="5301803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733967" y="5301803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748599" y="5303631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762316" y="5306376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776948" y="530729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791579" y="5308205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806211" y="5310034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0"/>
                </a:moveTo>
                <a:lnTo>
                  <a:pt x="13716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819927" y="531369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834559" y="5328325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29">
                <a:moveTo>
                  <a:pt x="0" y="0"/>
                </a:moveTo>
                <a:lnTo>
                  <a:pt x="14630" y="2377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849191" y="5352103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0" y="0"/>
                </a:moveTo>
                <a:lnTo>
                  <a:pt x="14630" y="2286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863822" y="5374967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0"/>
                </a:moveTo>
                <a:lnTo>
                  <a:pt x="14630" y="2194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878454" y="5396917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892171" y="5390517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0" y="91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906803" y="5387771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921435" y="5368569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936066" y="5335647"/>
            <a:ext cx="13970" cy="33020"/>
          </a:xfrm>
          <a:custGeom>
            <a:avLst/>
            <a:gdLst/>
            <a:ahLst/>
            <a:cxnLst/>
            <a:rect l="l" t="t" r="r" b="b"/>
            <a:pathLst>
              <a:path w="13970" h="33020">
                <a:moveTo>
                  <a:pt x="0" y="3291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949782" y="5311867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29">
                <a:moveTo>
                  <a:pt x="0" y="2377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964414" y="5296318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0" y="1554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979045" y="5288085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993677" y="5283512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007394" y="5280769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022026" y="527893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036658" y="527619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051288" y="527619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065920" y="5275281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079637" y="5275280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094269" y="527802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108900" y="527711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123532" y="527711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7" y="-14173"/>
                </a:moveTo>
                <a:lnTo>
                  <a:pt x="6857" y="14173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137249" y="527711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151881" y="5279853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0"/>
                </a:moveTo>
                <a:lnTo>
                  <a:pt x="14630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166513" y="5286255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0"/>
                </a:moveTo>
                <a:lnTo>
                  <a:pt x="14630" y="1828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181143" y="5304547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0" y="0"/>
                </a:moveTo>
                <a:lnTo>
                  <a:pt x="14630" y="2468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195775" y="5329240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0" y="0"/>
                </a:moveTo>
                <a:lnTo>
                  <a:pt x="13716" y="2194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209492" y="5351189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0"/>
                </a:moveTo>
                <a:lnTo>
                  <a:pt x="14630" y="1645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224123" y="536765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238755" y="5365823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253387" y="5360335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548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267104" y="5344790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0" y="1554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281736" y="5310040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39" h="34925">
                <a:moveTo>
                  <a:pt x="0" y="3474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296367" y="5283516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39" h="26670">
                <a:moveTo>
                  <a:pt x="0" y="2651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310998" y="5266138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1737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324715" y="5257905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339347" y="525424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353979" y="5254246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368610" y="5253332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383242" y="5250587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396959" y="524967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411591" y="5247844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426223" y="524784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440853" y="5248758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454570" y="525150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469202" y="525150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483834" y="525150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498465" y="5253330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0"/>
                </a:moveTo>
                <a:lnTo>
                  <a:pt x="14630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513097" y="5259732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0" y="0"/>
                </a:moveTo>
                <a:lnTo>
                  <a:pt x="13716" y="1645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526814" y="5276195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0"/>
                </a:moveTo>
                <a:lnTo>
                  <a:pt x="14630" y="2103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541444" y="5297230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0"/>
                </a:moveTo>
                <a:lnTo>
                  <a:pt x="14630" y="640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556076" y="5303631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39" h="34925">
                <a:moveTo>
                  <a:pt x="0" y="0"/>
                </a:moveTo>
                <a:lnTo>
                  <a:pt x="14630" y="3474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570708" y="5338385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0"/>
                </a:moveTo>
                <a:lnTo>
                  <a:pt x="13716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584425" y="533838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599057" y="533381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613688" y="531918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628320" y="5284433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0" y="3474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642037" y="5256995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2743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656669" y="5237787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671300" y="5229554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685931" y="5226809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700563" y="5226809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714280" y="522498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728912" y="522223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743543" y="522132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758175" y="522132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7" y="-14173"/>
                </a:moveTo>
                <a:lnTo>
                  <a:pt x="6857" y="14173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771892" y="522132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786524" y="5221321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801155" y="522498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815786" y="5224066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830418" y="522406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844135" y="5224980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0"/>
                </a:moveTo>
                <a:lnTo>
                  <a:pt x="14630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858767" y="5230467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0"/>
                </a:moveTo>
                <a:lnTo>
                  <a:pt x="14630" y="1188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873399" y="524235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0"/>
                </a:moveTo>
                <a:lnTo>
                  <a:pt x="14630" y="1280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888030" y="5255161"/>
            <a:ext cx="13970" cy="2032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0" y="0"/>
                </a:moveTo>
                <a:lnTo>
                  <a:pt x="13716" y="2011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901747" y="5275280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0" y="0"/>
                </a:moveTo>
                <a:lnTo>
                  <a:pt x="14630" y="91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916379" y="52844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630" y="1463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931011" y="5286258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945641" y="5265224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0" y="21031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959358" y="5254247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973990" y="5237787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39" h="16510">
                <a:moveTo>
                  <a:pt x="0" y="1645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988622" y="5219495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003253" y="520852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0" y="109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017885" y="5203031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548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031601" y="520303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046233" y="520120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060864" y="519937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075496" y="5196629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089213" y="519662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103845" y="519480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118477" y="519480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133108" y="519571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147740" y="5196629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161456" y="519662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176088" y="519662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190719" y="519754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205351" y="5202115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0"/>
                </a:moveTo>
                <a:lnTo>
                  <a:pt x="13716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219068" y="520760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233700" y="521034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248331" y="521309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262963" y="5206689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0" y="6400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276679" y="520668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291311" y="5206688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0" y="0"/>
                </a:moveTo>
                <a:lnTo>
                  <a:pt x="14630" y="91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305943" y="5208518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320574" y="5195716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335206" y="5187485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70" h="8254">
                <a:moveTo>
                  <a:pt x="0" y="8229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348923" y="518199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363555" y="518016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378185" y="517742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392817" y="5175594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406534" y="517467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421166" y="517285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435798" y="517102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450429" y="517102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465061" y="517102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0"/>
                </a:moveTo>
                <a:lnTo>
                  <a:pt x="13716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478778" y="517285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493410" y="517467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508040" y="517285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522672" y="5171022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536389" y="5171020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551021" y="5174679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565652" y="517925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580284" y="5177423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594001" y="5177423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608633" y="5177423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623265" y="518382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637895" y="517925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652527" y="5171022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70" h="8254">
                <a:moveTo>
                  <a:pt x="0" y="8229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666244" y="5162791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680876" y="5157303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695508" y="5155473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710139" y="5153644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723856" y="5151815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5738488" y="514998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753120" y="514907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767750" y="514724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782382" y="514632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796099" y="514541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810731" y="514541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825363" y="514632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839994" y="514907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6858" y="-14173"/>
                </a:moveTo>
                <a:lnTo>
                  <a:pt x="6858" y="14173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853712" y="514907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868343" y="514907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882973" y="514998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897605" y="5153644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0" y="0"/>
                </a:moveTo>
                <a:lnTo>
                  <a:pt x="13716" y="1005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911322" y="516278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925954" y="516187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940586" y="5161875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955217" y="5164618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0"/>
                </a:moveTo>
                <a:lnTo>
                  <a:pt x="14630" y="457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969849" y="5162791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0" y="6400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983566" y="515090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998198" y="5147242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012829" y="5140842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027460" y="5135354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0" y="5486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041177" y="5133524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055809" y="512986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070441" y="512712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085072" y="5126207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098790" y="512437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13421" y="512346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28053" y="512255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42683" y="512163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57315" y="512163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71033" y="5122550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5664" y="512529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0296" y="512437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14928" y="512437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28645" y="5125293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0" y="0"/>
                </a:moveTo>
                <a:lnTo>
                  <a:pt x="14630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243276" y="5128950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39" h="17779">
                <a:moveTo>
                  <a:pt x="0" y="0"/>
                </a:moveTo>
                <a:lnTo>
                  <a:pt x="14630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57908" y="514632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272538" y="5147242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0" y="0"/>
                </a:moveTo>
                <a:lnTo>
                  <a:pt x="14630" y="1920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287170" y="5166448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300887" y="5169192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39" h="10160">
                <a:moveTo>
                  <a:pt x="0" y="0"/>
                </a:moveTo>
                <a:lnTo>
                  <a:pt x="14630" y="1005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315519" y="5177423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330151" y="5172850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0" y="457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344782" y="5154562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0" y="1828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358500" y="5136270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1828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373131" y="5120722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0" y="1554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387762" y="5113404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402393" y="5108831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0" y="4572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416111" y="5107002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430742" y="510608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445374" y="510334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460006" y="510334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474637" y="5102429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488353" y="510242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502985" y="510242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517616" y="5103343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532248" y="5106087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13716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545966" y="510700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560597" y="510791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575229" y="510974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589861" y="511431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0"/>
                </a:moveTo>
                <a:lnTo>
                  <a:pt x="14630" y="1188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604492" y="5126207"/>
            <a:ext cx="13970" cy="16510"/>
          </a:xfrm>
          <a:custGeom>
            <a:avLst/>
            <a:gdLst/>
            <a:ahLst/>
            <a:cxnLst/>
            <a:rect l="l" t="t" r="r" b="b"/>
            <a:pathLst>
              <a:path w="13970" h="16510">
                <a:moveTo>
                  <a:pt x="0" y="0"/>
                </a:moveTo>
                <a:lnTo>
                  <a:pt x="13716" y="1645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618208" y="5142669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0"/>
                </a:moveTo>
                <a:lnTo>
                  <a:pt x="14630" y="1188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632840" y="5154559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0" y="0"/>
                </a:moveTo>
                <a:lnTo>
                  <a:pt x="14630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647471" y="516004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662103" y="5160046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0" y="0"/>
                </a:moveTo>
                <a:lnTo>
                  <a:pt x="13716" y="731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675821" y="5163705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690452" y="5144501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40" h="19685">
                <a:moveTo>
                  <a:pt x="0" y="1920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705084" y="5117067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40" h="27939">
                <a:moveTo>
                  <a:pt x="0" y="2743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719716" y="5098774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0" y="1828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733432" y="5090540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40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748064" y="5085967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762695" y="508413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777327" y="508322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791959" y="5082308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805676" y="508139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820306" y="508048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834937" y="507956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849569" y="5079565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13716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863287" y="508230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877918" y="508413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892550" y="5084137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907182" y="5085052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921813" y="5085052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0"/>
                </a:moveTo>
                <a:lnTo>
                  <a:pt x="13716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935530" y="5086882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0"/>
                </a:moveTo>
                <a:lnTo>
                  <a:pt x="14630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950161" y="5092368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0"/>
                </a:moveTo>
                <a:lnTo>
                  <a:pt x="14630" y="12801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964792" y="5105172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0" y="0"/>
                </a:moveTo>
                <a:lnTo>
                  <a:pt x="14630" y="155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979424" y="5120719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0"/>
                </a:moveTo>
                <a:lnTo>
                  <a:pt x="13716" y="1737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993142" y="513809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007773" y="5128038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022405" y="5099690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40" h="28575">
                <a:moveTo>
                  <a:pt x="0" y="2834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037037" y="508596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13715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050754" y="5075908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1005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065385" y="5068591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080016" y="5064018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4572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94648" y="5061274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109280" y="5060359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122997" y="5058530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137628" y="505853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152260" y="505670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166891" y="5054873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180608" y="505487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195240" y="505487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209872" y="505670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224503" y="505853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239134" y="5058530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0"/>
                </a:moveTo>
                <a:lnTo>
                  <a:pt x="13716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252851" y="506035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267483" y="5062188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282115" y="5066761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0"/>
                </a:moveTo>
                <a:lnTo>
                  <a:pt x="14630" y="1005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296746" y="5074077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310463" y="5074077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40" h="9525">
                <a:moveTo>
                  <a:pt x="0" y="0"/>
                </a:moveTo>
                <a:lnTo>
                  <a:pt x="14630" y="91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325095" y="5083223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0" y="0"/>
                </a:moveTo>
                <a:lnTo>
                  <a:pt x="14630" y="1371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339727" y="5096941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0"/>
                </a:moveTo>
                <a:lnTo>
                  <a:pt x="14630" y="1005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354358" y="5075911"/>
            <a:ext cx="13970" cy="31115"/>
          </a:xfrm>
          <a:custGeom>
            <a:avLst/>
            <a:gdLst/>
            <a:ahLst/>
            <a:cxnLst/>
            <a:rect l="l" t="t" r="r" b="b"/>
            <a:pathLst>
              <a:path w="13970" h="31114">
                <a:moveTo>
                  <a:pt x="0" y="31089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368075" y="506127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1463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382706" y="506127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397338" y="505761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0" y="365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411970" y="5049386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40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426601" y="5042983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0" y="6400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440319" y="504024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2743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454951" y="503932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469582" y="503840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484212" y="5037495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497929" y="503566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512561" y="5034752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527193" y="503475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541824" y="503566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556456" y="503749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0"/>
                </a:moveTo>
                <a:lnTo>
                  <a:pt x="13716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570174" y="503932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584806" y="5039324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599437" y="504115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614067" y="5042067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0"/>
                </a:moveTo>
                <a:lnTo>
                  <a:pt x="13716" y="365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627784" y="5045726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0"/>
                </a:moveTo>
                <a:lnTo>
                  <a:pt x="14630" y="5486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642416" y="5051214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0"/>
                </a:moveTo>
                <a:lnTo>
                  <a:pt x="14630" y="11887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657048" y="5056701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40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671679" y="5053958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2743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685397" y="5053957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40" h="16510">
                <a:moveTo>
                  <a:pt x="0" y="0"/>
                </a:moveTo>
                <a:lnTo>
                  <a:pt x="14630" y="16459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700029" y="5063103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0" y="7315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714660" y="5053044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1005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729292" y="5040241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743922" y="5032009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70" h="8254">
                <a:moveTo>
                  <a:pt x="0" y="8229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757640" y="5026521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0" y="5486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772272" y="5020119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40" h="6985">
                <a:moveTo>
                  <a:pt x="0" y="640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786903" y="5019203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801535" y="5017375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4">
                <a:moveTo>
                  <a:pt x="0" y="1828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815250" y="501646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829882" y="501646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844514" y="501646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859145" y="5015546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873777" y="5014631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887495" y="5014631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902126" y="501554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0"/>
                </a:moveTo>
                <a:lnTo>
                  <a:pt x="14630" y="1828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916758" y="501737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931390" y="5017375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945105" y="5017375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0"/>
                </a:moveTo>
                <a:lnTo>
                  <a:pt x="14630" y="91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959737" y="5018289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0"/>
                </a:moveTo>
                <a:lnTo>
                  <a:pt x="14630" y="2743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974369" y="5021032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0" y="0"/>
                </a:moveTo>
                <a:lnTo>
                  <a:pt x="14630" y="7315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989000" y="5028350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13716" y="9144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8002718" y="503749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8017350" y="503749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40" h="5079">
                <a:moveTo>
                  <a:pt x="0" y="0"/>
                </a:moveTo>
                <a:lnTo>
                  <a:pt x="14630" y="4572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8031981" y="5040238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8046613" y="5032009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40" h="8254">
                <a:moveTo>
                  <a:pt x="0" y="8229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8061245" y="5028350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0" y="3657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8074961" y="501646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0" y="11887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8089593" y="5003658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40" h="13335">
                <a:moveTo>
                  <a:pt x="0" y="12801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8104224" y="4994512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40" h="9525">
                <a:moveTo>
                  <a:pt x="0" y="914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8118856" y="4993596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914"/>
                </a:moveTo>
                <a:lnTo>
                  <a:pt x="13716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8132573" y="4993596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8147203" y="4992682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8161835" y="4991768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0" y="914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176466" y="4989939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40" h="1904">
                <a:moveTo>
                  <a:pt x="0" y="1828"/>
                </a:moveTo>
                <a:lnTo>
                  <a:pt x="14630" y="0"/>
                </a:lnTo>
              </a:path>
            </a:pathLst>
          </a:custGeom>
          <a:ln w="28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3667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Irrigatie:</a:t>
            </a:r>
            <a:r>
              <a:rPr spc="-70" dirty="0"/>
              <a:t> </a:t>
            </a:r>
            <a:r>
              <a:rPr spc="-15" dirty="0"/>
              <a:t>stengeldiameter</a:t>
            </a:r>
          </a:p>
        </p:txBody>
      </p:sp>
      <p:sp>
        <p:nvSpPr>
          <p:cNvPr id="991" name="object 991"/>
          <p:cNvSpPr txBox="1"/>
          <p:nvPr/>
        </p:nvSpPr>
        <p:spPr>
          <a:xfrm>
            <a:off x="474103" y="3446894"/>
            <a:ext cx="160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(g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25462" dirty="0">
                <a:latin typeface="Calibri"/>
                <a:cs typeface="Calibri"/>
              </a:rPr>
              <a:t>-1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92" name="object 992"/>
          <p:cNvSpPr txBox="1"/>
          <p:nvPr/>
        </p:nvSpPr>
        <p:spPr>
          <a:xfrm>
            <a:off x="547027" y="5462803"/>
            <a:ext cx="2093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93" name="object 993"/>
          <p:cNvSpPr/>
          <p:nvPr/>
        </p:nvSpPr>
        <p:spPr>
          <a:xfrm>
            <a:off x="5435600" y="328453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349875" y="368776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435600" y="5516563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349891" y="5373683"/>
            <a:ext cx="171450" cy="172085"/>
          </a:xfrm>
          <a:custGeom>
            <a:avLst/>
            <a:gdLst/>
            <a:ahLst/>
            <a:cxnLst/>
            <a:rect l="l" t="t" r="r" b="b"/>
            <a:pathLst>
              <a:path w="171450" h="172085">
                <a:moveTo>
                  <a:pt x="85712" y="0"/>
                </a:moveTo>
                <a:lnTo>
                  <a:pt x="0" y="171462"/>
                </a:lnTo>
                <a:lnTo>
                  <a:pt x="171450" y="171450"/>
                </a:lnTo>
                <a:lnTo>
                  <a:pt x="85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 txBox="1"/>
          <p:nvPr/>
        </p:nvSpPr>
        <p:spPr>
          <a:xfrm>
            <a:off x="978852" y="1575117"/>
            <a:ext cx="642556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bladdikte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combinatie </a:t>
            </a:r>
            <a:r>
              <a:rPr sz="1800" spc="-5" dirty="0">
                <a:latin typeface="Calibri"/>
                <a:cs typeface="Calibri"/>
              </a:rPr>
              <a:t>met </a:t>
            </a: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Model: verband tussen </a:t>
            </a: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stengeldiameter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412" y="2492387"/>
            <a:ext cx="4340186" cy="3914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</a:t>
            </a:r>
            <a:r>
              <a:rPr spc="-60" dirty="0"/>
              <a:t> </a:t>
            </a:r>
            <a:r>
              <a:rPr spc="-10" dirty="0"/>
              <a:t>Klimaat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499300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Straling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Totale </a:t>
            </a:r>
            <a:r>
              <a:rPr sz="1800" spc="-10" dirty="0">
                <a:latin typeface="Calibri"/>
                <a:cs typeface="Calibri"/>
              </a:rPr>
              <a:t>inkomende straling: Pyranometer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(solarimeter)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894" y="657859"/>
            <a:ext cx="7835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Worteldruk </a:t>
            </a:r>
            <a:r>
              <a:rPr spc="-5" dirty="0"/>
              <a:t>als </a:t>
            </a:r>
            <a:r>
              <a:rPr spc="-10" dirty="0"/>
              <a:t>additionele </a:t>
            </a:r>
            <a:r>
              <a:rPr spc="-20" dirty="0"/>
              <a:t>kracht </a:t>
            </a:r>
            <a:r>
              <a:rPr spc="-10" dirty="0"/>
              <a:t>voor</a:t>
            </a:r>
            <a:r>
              <a:rPr spc="155" dirty="0"/>
              <a:t> </a:t>
            </a:r>
            <a:r>
              <a:rPr spc="-15" dirty="0"/>
              <a:t>watertransport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2005393"/>
            <a:ext cx="7523480" cy="2634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actieve </a:t>
            </a:r>
            <a:r>
              <a:rPr sz="2000" spc="-5" dirty="0">
                <a:latin typeface="Calibri"/>
                <a:cs typeface="Calibri"/>
              </a:rPr>
              <a:t>accumulatie </a:t>
            </a:r>
            <a:r>
              <a:rPr sz="2000" spc="-10" dirty="0">
                <a:latin typeface="Calibri"/>
                <a:cs typeface="Calibri"/>
              </a:rPr>
              <a:t>van nutriënten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stele </a:t>
            </a:r>
            <a:r>
              <a:rPr sz="2000" spc="-10" dirty="0">
                <a:latin typeface="Calibri"/>
                <a:cs typeface="Calibri"/>
              </a:rPr>
              <a:t>(temperatuur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zuurstof)</a:t>
            </a:r>
            <a:endParaRPr sz="2000">
              <a:latin typeface="Calibri"/>
              <a:cs typeface="Calibri"/>
            </a:endParaRPr>
          </a:p>
          <a:p>
            <a:pPr marL="12700" marR="1671955">
              <a:lnSpc>
                <a:spcPct val="236000"/>
              </a:lnSpc>
              <a:spcBef>
                <a:spcPts val="575"/>
              </a:spcBef>
            </a:pPr>
            <a:r>
              <a:rPr sz="2000" spc="-5" dirty="0">
                <a:latin typeface="Calibri"/>
                <a:cs typeface="Calibri"/>
              </a:rPr>
              <a:t>osmotische aanzuiging </a:t>
            </a:r>
            <a:r>
              <a:rPr sz="2000" spc="-10" dirty="0">
                <a:latin typeface="Calibri"/>
                <a:cs typeface="Calibri"/>
              </a:rPr>
              <a:t>van </a:t>
            </a:r>
            <a:r>
              <a:rPr sz="2000" spc="-20" dirty="0">
                <a:latin typeface="Calibri"/>
                <a:cs typeface="Calibri"/>
              </a:rPr>
              <a:t>water </a:t>
            </a:r>
            <a:r>
              <a:rPr sz="2000" spc="-5" dirty="0">
                <a:latin typeface="Calibri"/>
                <a:cs typeface="Calibri"/>
              </a:rPr>
              <a:t>(door </a:t>
            </a:r>
            <a:r>
              <a:rPr sz="2000" spc="-10" dirty="0">
                <a:latin typeface="Calibri"/>
                <a:cs typeface="Calibri"/>
              </a:rPr>
              <a:t>lijst van </a:t>
            </a:r>
            <a:r>
              <a:rPr sz="2000" spc="-5" dirty="0">
                <a:latin typeface="Calibri"/>
                <a:cs typeface="Calibri"/>
              </a:rPr>
              <a:t>Caspary)  </a:t>
            </a:r>
            <a:r>
              <a:rPr sz="2000" spc="-10" dirty="0">
                <a:latin typeface="Calibri"/>
                <a:cs typeface="Calibri"/>
              </a:rPr>
              <a:t>positieve </a:t>
            </a:r>
            <a:r>
              <a:rPr sz="2000" dirty="0">
                <a:latin typeface="Calibri"/>
                <a:cs typeface="Calibri"/>
              </a:rPr>
              <a:t>druk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wortelxyleem: max. </a:t>
            </a:r>
            <a:r>
              <a:rPr sz="2000" dirty="0">
                <a:latin typeface="Calibri"/>
                <a:cs typeface="Calibri"/>
              </a:rPr>
              <a:t>0.5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MPa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000" spc="-15" dirty="0">
                <a:latin typeface="Calibri"/>
                <a:cs typeface="Calibri"/>
              </a:rPr>
              <a:t>enkel </a:t>
            </a:r>
            <a:r>
              <a:rPr sz="2000" spc="-10" dirty="0">
                <a:latin typeface="Calibri"/>
                <a:cs typeface="Calibri"/>
              </a:rPr>
              <a:t>van </a:t>
            </a:r>
            <a:r>
              <a:rPr sz="2000" dirty="0">
                <a:latin typeface="Calibri"/>
                <a:cs typeface="Calibri"/>
              </a:rPr>
              <a:t>belang </a:t>
            </a:r>
            <a:r>
              <a:rPr sz="2000" spc="-5" dirty="0">
                <a:latin typeface="Calibri"/>
                <a:cs typeface="Calibri"/>
              </a:rPr>
              <a:t>bij </a:t>
            </a:r>
            <a:r>
              <a:rPr sz="2000" spc="-10" dirty="0">
                <a:latin typeface="Calibri"/>
                <a:cs typeface="Calibri"/>
              </a:rPr>
              <a:t>afwezigheid van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transpiratie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7859"/>
            <a:ext cx="6026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Fenomenen geassocieerd met</a:t>
            </a:r>
            <a:r>
              <a:rPr spc="-20" dirty="0"/>
              <a:t> </a:t>
            </a:r>
            <a:r>
              <a:rPr spc="-10" dirty="0"/>
              <a:t>worteldruk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4813789"/>
            <a:ext cx="1963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barsten </a:t>
            </a:r>
            <a:r>
              <a:rPr sz="2000" spc="-10" dirty="0">
                <a:latin typeface="Calibri"/>
                <a:cs typeface="Calibri"/>
              </a:rPr>
              <a:t>van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cellen: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3377" y="4813789"/>
            <a:ext cx="51809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direct: gescheurde </a:t>
            </a:r>
            <a:r>
              <a:rPr sz="2000" spc="-10" dirty="0">
                <a:latin typeface="Calibri"/>
                <a:cs typeface="Calibri"/>
              </a:rPr>
              <a:t>vruchten, </a:t>
            </a:r>
            <a:r>
              <a:rPr sz="2000" spc="-5" dirty="0">
                <a:latin typeface="Calibri"/>
                <a:cs typeface="Calibri"/>
              </a:rPr>
              <a:t>glazige </a:t>
            </a:r>
            <a:r>
              <a:rPr sz="2000" spc="-10" dirty="0">
                <a:latin typeface="Calibri"/>
                <a:cs typeface="Calibri"/>
              </a:rPr>
              <a:t>bladgroenten  </a:t>
            </a:r>
            <a:r>
              <a:rPr sz="2000" spc="-5" dirty="0">
                <a:latin typeface="Calibri"/>
                <a:cs typeface="Calibri"/>
              </a:rPr>
              <a:t>indirect: risico op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pathogenen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guttatie </a:t>
            </a:r>
            <a:r>
              <a:rPr spc="-5" dirty="0"/>
              <a:t>via</a:t>
            </a:r>
            <a:r>
              <a:rPr spc="-60" dirty="0"/>
              <a:t> </a:t>
            </a:r>
            <a:r>
              <a:rPr spc="-10" dirty="0"/>
              <a:t>hydathoden</a:t>
            </a:r>
          </a:p>
          <a:p>
            <a:pPr marL="582295">
              <a:lnSpc>
                <a:spcPct val="100000"/>
              </a:lnSpc>
            </a:pPr>
            <a:endParaRPr spc="-10" dirty="0"/>
          </a:p>
          <a:p>
            <a:pPr marL="594995">
              <a:lnSpc>
                <a:spcPct val="100000"/>
              </a:lnSpc>
              <a:spcBef>
                <a:spcPts val="1530"/>
              </a:spcBef>
            </a:pPr>
            <a:r>
              <a:rPr spc="-15" dirty="0"/>
              <a:t>herstel </a:t>
            </a:r>
            <a:r>
              <a:rPr spc="-10" dirty="0"/>
              <a:t>van </a:t>
            </a:r>
            <a:r>
              <a:rPr spc="-15" dirty="0"/>
              <a:t>gecaviteerde</a:t>
            </a:r>
            <a:r>
              <a:rPr spc="25" dirty="0"/>
              <a:t> </a:t>
            </a:r>
            <a:r>
              <a:rPr spc="-15" dirty="0"/>
              <a:t>xyleemvaten</a:t>
            </a:r>
          </a:p>
          <a:p>
            <a:pPr marL="582295">
              <a:lnSpc>
                <a:spcPct val="100000"/>
              </a:lnSpc>
            </a:pPr>
            <a:endParaRPr spc="-15" dirty="0"/>
          </a:p>
          <a:p>
            <a:pPr marL="594995">
              <a:lnSpc>
                <a:spcPct val="100000"/>
              </a:lnSpc>
              <a:spcBef>
                <a:spcPts val="1535"/>
              </a:spcBef>
            </a:pPr>
            <a:r>
              <a:rPr spc="-5" dirty="0"/>
              <a:t>transport </a:t>
            </a:r>
            <a:r>
              <a:rPr spc="-10" dirty="0"/>
              <a:t>van </a:t>
            </a:r>
            <a:r>
              <a:rPr spc="-5" dirty="0"/>
              <a:t>calcium bij sla: </a:t>
            </a:r>
            <a:r>
              <a:rPr spc="-15" dirty="0"/>
              <a:t>preventie </a:t>
            </a:r>
            <a:r>
              <a:rPr spc="-10" dirty="0"/>
              <a:t>van</a:t>
            </a:r>
            <a:r>
              <a:rPr spc="40" dirty="0"/>
              <a:t> </a:t>
            </a:r>
            <a:r>
              <a:rPr i="1" dirty="0">
                <a:latin typeface="Calibri"/>
                <a:cs typeface="Calibri"/>
              </a:rPr>
              <a:t>Rand</a:t>
            </a:r>
          </a:p>
          <a:p>
            <a:pPr marL="582295">
              <a:lnSpc>
                <a:spcPct val="100000"/>
              </a:lnSpc>
            </a:pPr>
            <a:endParaRPr i="1" dirty="0">
              <a:latin typeface="Calibri"/>
              <a:cs typeface="Calibri"/>
            </a:endParaRPr>
          </a:p>
          <a:p>
            <a:pPr marL="594995">
              <a:lnSpc>
                <a:spcPct val="100000"/>
              </a:lnSpc>
              <a:spcBef>
                <a:spcPts val="1535"/>
              </a:spcBef>
            </a:pPr>
            <a:r>
              <a:rPr spc="-10" dirty="0"/>
              <a:t>lente: aanvoer van reservemateriaal voor ontluikende </a:t>
            </a:r>
            <a:r>
              <a:rPr spc="-5" dirty="0"/>
              <a:t>bloemen bij</a:t>
            </a:r>
            <a:r>
              <a:rPr spc="125" dirty="0"/>
              <a:t> </a:t>
            </a:r>
            <a:r>
              <a:rPr spc="-5" dirty="0"/>
              <a:t>bomen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166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Worteldruk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646554"/>
            <a:ext cx="6425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bladdikte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combinatie </a:t>
            </a:r>
            <a:r>
              <a:rPr sz="1800" spc="-5" dirty="0">
                <a:latin typeface="Calibri"/>
                <a:cs typeface="Calibri"/>
              </a:rPr>
              <a:t>met </a:t>
            </a: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6864" y="2870479"/>
            <a:ext cx="160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sapstroom </a:t>
            </a:r>
            <a:r>
              <a:rPr sz="1800" dirty="0">
                <a:latin typeface="Calibri"/>
                <a:cs typeface="Calibri"/>
              </a:rPr>
              <a:t>(g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baseline="25462" dirty="0">
                <a:latin typeface="Calibri"/>
                <a:cs typeface="Calibri"/>
              </a:rPr>
              <a:t>-1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8490" y="2870517"/>
            <a:ext cx="313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berekende </a:t>
            </a:r>
            <a:r>
              <a:rPr sz="1800" spc="-10" dirty="0">
                <a:latin typeface="Calibri"/>
                <a:cs typeface="Calibri"/>
              </a:rPr>
              <a:t>stengeldiameter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3535" y="3649896"/>
            <a:ext cx="130810" cy="2385060"/>
          </a:xfrm>
          <a:custGeom>
            <a:avLst/>
            <a:gdLst/>
            <a:ahLst/>
            <a:cxnLst/>
            <a:rect l="l" t="t" r="r" b="b"/>
            <a:pathLst>
              <a:path w="130810" h="2385060">
                <a:moveTo>
                  <a:pt x="0" y="2384914"/>
                </a:moveTo>
                <a:lnTo>
                  <a:pt x="130267" y="2384914"/>
                </a:lnTo>
                <a:lnTo>
                  <a:pt x="130267" y="0"/>
                </a:lnTo>
                <a:lnTo>
                  <a:pt x="0" y="0"/>
                </a:lnTo>
                <a:lnTo>
                  <a:pt x="0" y="238491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5510" y="3648525"/>
            <a:ext cx="344805" cy="2385060"/>
          </a:xfrm>
          <a:custGeom>
            <a:avLst/>
            <a:gdLst/>
            <a:ahLst/>
            <a:cxnLst/>
            <a:rect l="l" t="t" r="r" b="b"/>
            <a:pathLst>
              <a:path w="344804" h="2385060">
                <a:moveTo>
                  <a:pt x="0" y="2384914"/>
                </a:moveTo>
                <a:lnTo>
                  <a:pt x="344179" y="2384914"/>
                </a:lnTo>
                <a:lnTo>
                  <a:pt x="344179" y="0"/>
                </a:lnTo>
                <a:lnTo>
                  <a:pt x="0" y="0"/>
                </a:lnTo>
                <a:lnTo>
                  <a:pt x="0" y="238491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0060" y="3647154"/>
            <a:ext cx="344805" cy="2385060"/>
          </a:xfrm>
          <a:custGeom>
            <a:avLst/>
            <a:gdLst/>
            <a:ahLst/>
            <a:cxnLst/>
            <a:rect l="l" t="t" r="r" b="b"/>
            <a:pathLst>
              <a:path w="344805" h="2385060">
                <a:moveTo>
                  <a:pt x="0" y="2384914"/>
                </a:moveTo>
                <a:lnTo>
                  <a:pt x="344179" y="2384914"/>
                </a:lnTo>
                <a:lnTo>
                  <a:pt x="344179" y="0"/>
                </a:lnTo>
                <a:lnTo>
                  <a:pt x="0" y="0"/>
                </a:lnTo>
                <a:lnTo>
                  <a:pt x="0" y="238491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3306" y="3645782"/>
            <a:ext cx="344805" cy="2385060"/>
          </a:xfrm>
          <a:custGeom>
            <a:avLst/>
            <a:gdLst/>
            <a:ahLst/>
            <a:cxnLst/>
            <a:rect l="l" t="t" r="r" b="b"/>
            <a:pathLst>
              <a:path w="344805" h="2385060">
                <a:moveTo>
                  <a:pt x="0" y="2384914"/>
                </a:moveTo>
                <a:lnTo>
                  <a:pt x="344179" y="2384914"/>
                </a:lnTo>
                <a:lnTo>
                  <a:pt x="344179" y="0"/>
                </a:lnTo>
                <a:lnTo>
                  <a:pt x="0" y="0"/>
                </a:lnTo>
                <a:lnTo>
                  <a:pt x="0" y="238491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6485" y="3644411"/>
            <a:ext cx="344805" cy="2385060"/>
          </a:xfrm>
          <a:custGeom>
            <a:avLst/>
            <a:gdLst/>
            <a:ahLst/>
            <a:cxnLst/>
            <a:rect l="l" t="t" r="r" b="b"/>
            <a:pathLst>
              <a:path w="344805" h="2385060">
                <a:moveTo>
                  <a:pt x="0" y="2384914"/>
                </a:moveTo>
                <a:lnTo>
                  <a:pt x="344179" y="2384914"/>
                </a:lnTo>
                <a:lnTo>
                  <a:pt x="344179" y="0"/>
                </a:lnTo>
                <a:lnTo>
                  <a:pt x="0" y="0"/>
                </a:lnTo>
                <a:lnTo>
                  <a:pt x="0" y="238491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051" y="3643040"/>
            <a:ext cx="227965" cy="2386330"/>
          </a:xfrm>
          <a:custGeom>
            <a:avLst/>
            <a:gdLst/>
            <a:ahLst/>
            <a:cxnLst/>
            <a:rect l="l" t="t" r="r" b="b"/>
            <a:pathLst>
              <a:path w="227965" h="2386329">
                <a:moveTo>
                  <a:pt x="0" y="2386285"/>
                </a:moveTo>
                <a:lnTo>
                  <a:pt x="227624" y="2386285"/>
                </a:lnTo>
                <a:lnTo>
                  <a:pt x="227624" y="0"/>
                </a:lnTo>
                <a:lnTo>
                  <a:pt x="0" y="0"/>
                </a:lnTo>
                <a:lnTo>
                  <a:pt x="0" y="238628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7423" y="6032065"/>
            <a:ext cx="3375025" cy="0"/>
          </a:xfrm>
          <a:custGeom>
            <a:avLst/>
            <a:gdLst/>
            <a:ahLst/>
            <a:cxnLst/>
            <a:rect l="l" t="t" r="r" b="b"/>
            <a:pathLst>
              <a:path w="3375025">
                <a:moveTo>
                  <a:pt x="0" y="0"/>
                </a:moveTo>
                <a:lnTo>
                  <a:pt x="337460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423" y="603206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5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2070" y="603206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5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6717" y="6032064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5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1364" y="6032064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5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6011" y="6032063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5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2030" y="6032063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5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6084" y="6032063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4746" y="603206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3408" y="603206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0732" y="603206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9393" y="603206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8055" y="603206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5379" y="6032060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4041" y="6032060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2702" y="6032060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026" y="6032059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8688" y="6032059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7349" y="603205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4673" y="603205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3335" y="6032058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1997" y="6032057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7423" y="3601885"/>
            <a:ext cx="0" cy="2430780"/>
          </a:xfrm>
          <a:custGeom>
            <a:avLst/>
            <a:gdLst/>
            <a:ahLst/>
            <a:cxnLst/>
            <a:rect l="l" t="t" r="r" b="b"/>
            <a:pathLst>
              <a:path h="2430779">
                <a:moveTo>
                  <a:pt x="0" y="2430171"/>
                </a:moveTo>
                <a:lnTo>
                  <a:pt x="0" y="0"/>
                </a:lnTo>
              </a:path>
            </a:pathLst>
          </a:custGeom>
          <a:ln w="6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9713" y="3900799"/>
            <a:ext cx="3426031" cy="213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3142" y="554519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142" y="505971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3142" y="4572855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3142" y="408736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3142" y="360188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80016" y="5917933"/>
            <a:ext cx="1104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4931" y="5431139"/>
            <a:ext cx="1955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4931" y="4945714"/>
            <a:ext cx="1955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4931" y="4458920"/>
            <a:ext cx="1955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4931" y="3973495"/>
            <a:ext cx="1955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9846" y="3488071"/>
            <a:ext cx="28067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32139" y="3632921"/>
            <a:ext cx="130810" cy="2386330"/>
          </a:xfrm>
          <a:custGeom>
            <a:avLst/>
            <a:gdLst/>
            <a:ahLst/>
            <a:cxnLst/>
            <a:rect l="l" t="t" r="r" b="b"/>
            <a:pathLst>
              <a:path w="130809" h="2386329">
                <a:moveTo>
                  <a:pt x="0" y="2385924"/>
                </a:moveTo>
                <a:lnTo>
                  <a:pt x="130359" y="2385924"/>
                </a:lnTo>
                <a:lnTo>
                  <a:pt x="130359" y="0"/>
                </a:lnTo>
                <a:lnTo>
                  <a:pt x="0" y="0"/>
                </a:lnTo>
                <a:lnTo>
                  <a:pt x="0" y="238592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3671" y="3631549"/>
            <a:ext cx="344805" cy="2386330"/>
          </a:xfrm>
          <a:custGeom>
            <a:avLst/>
            <a:gdLst/>
            <a:ahLst/>
            <a:cxnLst/>
            <a:rect l="l" t="t" r="r" b="b"/>
            <a:pathLst>
              <a:path w="344804" h="2386329">
                <a:moveTo>
                  <a:pt x="0" y="2385923"/>
                </a:moveTo>
                <a:lnTo>
                  <a:pt x="344421" y="2385923"/>
                </a:lnTo>
                <a:lnTo>
                  <a:pt x="344421" y="0"/>
                </a:lnTo>
                <a:lnTo>
                  <a:pt x="0" y="0"/>
                </a:lnTo>
                <a:lnTo>
                  <a:pt x="0" y="238592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47757" y="3630178"/>
            <a:ext cx="344805" cy="2386330"/>
          </a:xfrm>
          <a:custGeom>
            <a:avLst/>
            <a:gdLst/>
            <a:ahLst/>
            <a:cxnLst/>
            <a:rect l="l" t="t" r="r" b="b"/>
            <a:pathLst>
              <a:path w="344804" h="2386329">
                <a:moveTo>
                  <a:pt x="0" y="2385922"/>
                </a:moveTo>
                <a:lnTo>
                  <a:pt x="344424" y="2385922"/>
                </a:lnTo>
                <a:lnTo>
                  <a:pt x="344424" y="0"/>
                </a:lnTo>
                <a:lnTo>
                  <a:pt x="0" y="0"/>
                </a:lnTo>
                <a:lnTo>
                  <a:pt x="0" y="2385922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20489" y="3628805"/>
            <a:ext cx="344805" cy="2386330"/>
          </a:xfrm>
          <a:custGeom>
            <a:avLst/>
            <a:gdLst/>
            <a:ahLst/>
            <a:cxnLst/>
            <a:rect l="l" t="t" r="r" b="b"/>
            <a:pathLst>
              <a:path w="344804" h="2386329">
                <a:moveTo>
                  <a:pt x="0" y="2385924"/>
                </a:moveTo>
                <a:lnTo>
                  <a:pt x="344424" y="2385924"/>
                </a:lnTo>
                <a:lnTo>
                  <a:pt x="344424" y="0"/>
                </a:lnTo>
                <a:lnTo>
                  <a:pt x="0" y="0"/>
                </a:lnTo>
                <a:lnTo>
                  <a:pt x="0" y="2385924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3204" y="3627434"/>
            <a:ext cx="344805" cy="2386330"/>
          </a:xfrm>
          <a:custGeom>
            <a:avLst/>
            <a:gdLst/>
            <a:ahLst/>
            <a:cxnLst/>
            <a:rect l="l" t="t" r="r" b="b"/>
            <a:pathLst>
              <a:path w="344804" h="2386329">
                <a:moveTo>
                  <a:pt x="0" y="2385922"/>
                </a:moveTo>
                <a:lnTo>
                  <a:pt x="344424" y="2385922"/>
                </a:lnTo>
                <a:lnTo>
                  <a:pt x="344424" y="0"/>
                </a:lnTo>
                <a:lnTo>
                  <a:pt x="0" y="0"/>
                </a:lnTo>
                <a:lnTo>
                  <a:pt x="0" y="2385922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92370" y="3626061"/>
            <a:ext cx="227965" cy="2387600"/>
          </a:xfrm>
          <a:custGeom>
            <a:avLst/>
            <a:gdLst/>
            <a:ahLst/>
            <a:cxnLst/>
            <a:rect l="l" t="t" r="r" b="b"/>
            <a:pathLst>
              <a:path w="227964" h="2387600">
                <a:moveTo>
                  <a:pt x="0" y="2387295"/>
                </a:moveTo>
                <a:lnTo>
                  <a:pt x="227782" y="2387295"/>
                </a:lnTo>
                <a:lnTo>
                  <a:pt x="227782" y="0"/>
                </a:lnTo>
                <a:lnTo>
                  <a:pt x="0" y="0"/>
                </a:lnTo>
                <a:lnTo>
                  <a:pt x="0" y="2387295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93741" y="6016101"/>
            <a:ext cx="3377565" cy="0"/>
          </a:xfrm>
          <a:custGeom>
            <a:avLst/>
            <a:gdLst/>
            <a:ahLst/>
            <a:cxnLst/>
            <a:rect l="l" t="t" r="r" b="b"/>
            <a:pathLst>
              <a:path w="3377565">
                <a:moveTo>
                  <a:pt x="0" y="0"/>
                </a:moveTo>
                <a:lnTo>
                  <a:pt x="3376992" y="0"/>
                </a:lnTo>
              </a:path>
            </a:pathLst>
          </a:custGeom>
          <a:ln w="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93741" y="601610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30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8865" y="601610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30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43988" y="601610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30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19112" y="601610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30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94236" y="601610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30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70733" y="601610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30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62522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31303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00083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37645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6426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5208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12770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81551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50331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87894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56675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25456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63017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31799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00580" y="6016101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80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93741" y="3584902"/>
            <a:ext cx="0" cy="2431415"/>
          </a:xfrm>
          <a:custGeom>
            <a:avLst/>
            <a:gdLst/>
            <a:ahLst/>
            <a:cxnLst/>
            <a:rect l="l" t="t" r="r" b="b"/>
            <a:pathLst>
              <a:path h="2431415">
                <a:moveTo>
                  <a:pt x="0" y="2431199"/>
                </a:moveTo>
                <a:lnTo>
                  <a:pt x="0" y="0"/>
                </a:lnTo>
              </a:path>
            </a:pathLst>
          </a:custGeom>
          <a:ln w="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9436" y="601610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05" y="0"/>
                </a:lnTo>
              </a:path>
            </a:pathLst>
          </a:custGeom>
          <a:ln w="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59436" y="54069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05" y="0"/>
                </a:lnTo>
              </a:path>
            </a:pathLst>
          </a:custGeom>
          <a:ln w="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9436" y="47991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05" y="0"/>
                </a:lnTo>
              </a:path>
            </a:pathLst>
          </a:custGeom>
          <a:ln w="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59436" y="41913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05" y="0"/>
                </a:lnTo>
              </a:path>
            </a:pathLst>
          </a:custGeom>
          <a:ln w="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686823" y="5901810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86823" y="5292596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86823" y="4684753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86823" y="4076910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193741" y="4580980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0" y="0"/>
                </a:moveTo>
                <a:lnTo>
                  <a:pt x="27444" y="274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21185" y="4583724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0"/>
                </a:moveTo>
                <a:lnTo>
                  <a:pt x="28816" y="960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50001" y="4593328"/>
            <a:ext cx="27940" cy="5715"/>
          </a:xfrm>
          <a:custGeom>
            <a:avLst/>
            <a:gdLst/>
            <a:ahLst/>
            <a:cxnLst/>
            <a:rect l="l" t="t" r="r" b="b"/>
            <a:pathLst>
              <a:path w="27939" h="5714">
                <a:moveTo>
                  <a:pt x="0" y="0"/>
                </a:moveTo>
                <a:lnTo>
                  <a:pt x="27444" y="5488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77445" y="4598816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4">
                <a:moveTo>
                  <a:pt x="0" y="0"/>
                </a:moveTo>
                <a:lnTo>
                  <a:pt x="28816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06262" y="4600188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0" y="0"/>
                </a:moveTo>
                <a:lnTo>
                  <a:pt x="27444" y="274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3706" y="4602932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10" h="5714">
                <a:moveTo>
                  <a:pt x="0" y="0"/>
                </a:moveTo>
                <a:lnTo>
                  <a:pt x="28816" y="5488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62522" y="4608420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0" y="0"/>
                </a:moveTo>
                <a:lnTo>
                  <a:pt x="27444" y="274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89966" y="4611164"/>
            <a:ext cx="29209" cy="8255"/>
          </a:xfrm>
          <a:custGeom>
            <a:avLst/>
            <a:gdLst/>
            <a:ahLst/>
            <a:cxnLst/>
            <a:rect l="l" t="t" r="r" b="b"/>
            <a:pathLst>
              <a:path w="29210" h="8254">
                <a:moveTo>
                  <a:pt x="0" y="0"/>
                </a:moveTo>
                <a:lnTo>
                  <a:pt x="28816" y="823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18782" y="4619396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39" h="24764">
                <a:moveTo>
                  <a:pt x="0" y="0"/>
                </a:moveTo>
                <a:lnTo>
                  <a:pt x="27444" y="24696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46226" y="4644092"/>
            <a:ext cx="29209" cy="139065"/>
          </a:xfrm>
          <a:custGeom>
            <a:avLst/>
            <a:gdLst/>
            <a:ahLst/>
            <a:cxnLst/>
            <a:rect l="l" t="t" r="r" b="b"/>
            <a:pathLst>
              <a:path w="29210" h="139064">
                <a:moveTo>
                  <a:pt x="0" y="0"/>
                </a:moveTo>
                <a:lnTo>
                  <a:pt x="28816" y="138572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75042" y="4782665"/>
            <a:ext cx="27940" cy="278765"/>
          </a:xfrm>
          <a:custGeom>
            <a:avLst/>
            <a:gdLst/>
            <a:ahLst/>
            <a:cxnLst/>
            <a:rect l="l" t="t" r="r" b="b"/>
            <a:pathLst>
              <a:path w="27939" h="278764">
                <a:moveTo>
                  <a:pt x="0" y="0"/>
                </a:moveTo>
                <a:lnTo>
                  <a:pt x="27444" y="278517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02487" y="5061183"/>
            <a:ext cx="29209" cy="108585"/>
          </a:xfrm>
          <a:custGeom>
            <a:avLst/>
            <a:gdLst/>
            <a:ahLst/>
            <a:cxnLst/>
            <a:rect l="l" t="t" r="r" b="b"/>
            <a:pathLst>
              <a:path w="29210" h="108585">
                <a:moveTo>
                  <a:pt x="0" y="0"/>
                </a:moveTo>
                <a:lnTo>
                  <a:pt x="28816" y="108388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31303" y="5014535"/>
            <a:ext cx="27940" cy="155575"/>
          </a:xfrm>
          <a:custGeom>
            <a:avLst/>
            <a:gdLst/>
            <a:ahLst/>
            <a:cxnLst/>
            <a:rect l="l" t="t" r="r" b="b"/>
            <a:pathLst>
              <a:path w="27939" h="155575">
                <a:moveTo>
                  <a:pt x="0" y="155037"/>
                </a:moveTo>
                <a:lnTo>
                  <a:pt x="27444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8747" y="5006302"/>
            <a:ext cx="29209" cy="8255"/>
          </a:xfrm>
          <a:custGeom>
            <a:avLst/>
            <a:gdLst/>
            <a:ahLst/>
            <a:cxnLst/>
            <a:rect l="l" t="t" r="r" b="b"/>
            <a:pathLst>
              <a:path w="29210" h="8254">
                <a:moveTo>
                  <a:pt x="0" y="8232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87563" y="4966514"/>
            <a:ext cx="27940" cy="40005"/>
          </a:xfrm>
          <a:custGeom>
            <a:avLst/>
            <a:gdLst/>
            <a:ahLst/>
            <a:cxnLst/>
            <a:rect l="l" t="t" r="r" b="b"/>
            <a:pathLst>
              <a:path w="27939" h="40004">
                <a:moveTo>
                  <a:pt x="0" y="39788"/>
                </a:moveTo>
                <a:lnTo>
                  <a:pt x="27444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15007" y="4939074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0" y="27440"/>
                </a:moveTo>
                <a:lnTo>
                  <a:pt x="28816" y="0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43823" y="4939074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0" y="0"/>
                </a:moveTo>
                <a:lnTo>
                  <a:pt x="27444" y="21952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71267" y="4819710"/>
            <a:ext cx="29209" cy="141605"/>
          </a:xfrm>
          <a:custGeom>
            <a:avLst/>
            <a:gdLst/>
            <a:ahLst/>
            <a:cxnLst/>
            <a:rect l="l" t="t" r="r" b="b"/>
            <a:pathLst>
              <a:path w="29210" h="141604">
                <a:moveTo>
                  <a:pt x="0" y="141316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00083" y="4714065"/>
            <a:ext cx="27940" cy="106045"/>
          </a:xfrm>
          <a:custGeom>
            <a:avLst/>
            <a:gdLst/>
            <a:ahLst/>
            <a:cxnLst/>
            <a:rect l="l" t="t" r="r" b="b"/>
            <a:pathLst>
              <a:path w="27939" h="106045">
                <a:moveTo>
                  <a:pt x="0" y="105644"/>
                </a:moveTo>
                <a:lnTo>
                  <a:pt x="27444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27527" y="4674277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0" y="39788"/>
                </a:moveTo>
                <a:lnTo>
                  <a:pt x="28816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56344" y="4660556"/>
            <a:ext cx="27940" cy="13970"/>
          </a:xfrm>
          <a:custGeom>
            <a:avLst/>
            <a:gdLst/>
            <a:ahLst/>
            <a:cxnLst/>
            <a:rect l="l" t="t" r="r" b="b"/>
            <a:pathLst>
              <a:path w="27939" h="13970">
                <a:moveTo>
                  <a:pt x="0" y="13720"/>
                </a:moveTo>
                <a:lnTo>
                  <a:pt x="27444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83788" y="4660556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5">
                <a:moveTo>
                  <a:pt x="0" y="0"/>
                </a:moveTo>
                <a:lnTo>
                  <a:pt x="28816" y="4116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12604" y="466467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40048" y="4655068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960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68865" y="4648208"/>
            <a:ext cx="27940" cy="6985"/>
          </a:xfrm>
          <a:custGeom>
            <a:avLst/>
            <a:gdLst/>
            <a:ahLst/>
            <a:cxnLst/>
            <a:rect l="l" t="t" r="r" b="b"/>
            <a:pathLst>
              <a:path w="27939" h="6985">
                <a:moveTo>
                  <a:pt x="0" y="686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96309" y="4645464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0" y="274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25125" y="4645464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39" h="8254">
                <a:moveTo>
                  <a:pt x="0" y="0"/>
                </a:moveTo>
                <a:lnTo>
                  <a:pt x="27444" y="823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52569" y="4653696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4">
                <a:moveTo>
                  <a:pt x="0" y="0"/>
                </a:moveTo>
                <a:lnTo>
                  <a:pt x="28816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81385" y="4650952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39" h="4445">
                <a:moveTo>
                  <a:pt x="0" y="4116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08829" y="4648208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0" y="274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7645" y="4642720"/>
            <a:ext cx="27940" cy="5715"/>
          </a:xfrm>
          <a:custGeom>
            <a:avLst/>
            <a:gdLst/>
            <a:ahLst/>
            <a:cxnLst/>
            <a:rect l="l" t="t" r="r" b="b"/>
            <a:pathLst>
              <a:path w="27939" h="5714">
                <a:moveTo>
                  <a:pt x="0" y="5488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65089" y="4639976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0" y="274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93906" y="4639976"/>
            <a:ext cx="27940" cy="6985"/>
          </a:xfrm>
          <a:custGeom>
            <a:avLst/>
            <a:gdLst/>
            <a:ahLst/>
            <a:cxnLst/>
            <a:rect l="l" t="t" r="r" b="b"/>
            <a:pathLst>
              <a:path w="27939" h="6985">
                <a:moveTo>
                  <a:pt x="0" y="0"/>
                </a:moveTo>
                <a:lnTo>
                  <a:pt x="27444" y="686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21350" y="4646836"/>
            <a:ext cx="29209" cy="44450"/>
          </a:xfrm>
          <a:custGeom>
            <a:avLst/>
            <a:gdLst/>
            <a:ahLst/>
            <a:cxnLst/>
            <a:rect l="l" t="t" r="r" b="b"/>
            <a:pathLst>
              <a:path w="29210" h="44450">
                <a:moveTo>
                  <a:pt x="0" y="0"/>
                </a:moveTo>
                <a:lnTo>
                  <a:pt x="28816" y="43904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50166" y="4690741"/>
            <a:ext cx="27940" cy="156845"/>
          </a:xfrm>
          <a:custGeom>
            <a:avLst/>
            <a:gdLst/>
            <a:ahLst/>
            <a:cxnLst/>
            <a:rect l="l" t="t" r="r" b="b"/>
            <a:pathLst>
              <a:path w="27939" h="156845">
                <a:moveTo>
                  <a:pt x="0" y="0"/>
                </a:moveTo>
                <a:lnTo>
                  <a:pt x="27444" y="156409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77610" y="4847150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0"/>
                </a:moveTo>
                <a:lnTo>
                  <a:pt x="28816" y="960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06426" y="4856754"/>
            <a:ext cx="27940" cy="40005"/>
          </a:xfrm>
          <a:custGeom>
            <a:avLst/>
            <a:gdLst/>
            <a:ahLst/>
            <a:cxnLst/>
            <a:rect l="l" t="t" r="r" b="b"/>
            <a:pathLst>
              <a:path w="27939" h="40004">
                <a:moveTo>
                  <a:pt x="0" y="0"/>
                </a:moveTo>
                <a:lnTo>
                  <a:pt x="27444" y="39788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33871" y="4896542"/>
            <a:ext cx="29209" cy="60960"/>
          </a:xfrm>
          <a:custGeom>
            <a:avLst/>
            <a:gdLst/>
            <a:ahLst/>
            <a:cxnLst/>
            <a:rect l="l" t="t" r="r" b="b"/>
            <a:pathLst>
              <a:path w="29210" h="60960">
                <a:moveTo>
                  <a:pt x="0" y="0"/>
                </a:moveTo>
                <a:lnTo>
                  <a:pt x="28816" y="60368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62687" y="4936330"/>
            <a:ext cx="27940" cy="20955"/>
          </a:xfrm>
          <a:custGeom>
            <a:avLst/>
            <a:gdLst/>
            <a:ahLst/>
            <a:cxnLst/>
            <a:rect l="l" t="t" r="r" b="b"/>
            <a:pathLst>
              <a:path w="27939" h="20954">
                <a:moveTo>
                  <a:pt x="0" y="20580"/>
                </a:moveTo>
                <a:lnTo>
                  <a:pt x="27444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90131" y="4830686"/>
            <a:ext cx="29209" cy="106045"/>
          </a:xfrm>
          <a:custGeom>
            <a:avLst/>
            <a:gdLst/>
            <a:ahLst/>
            <a:cxnLst/>
            <a:rect l="l" t="t" r="r" b="b"/>
            <a:pathLst>
              <a:path w="29210" h="106045">
                <a:moveTo>
                  <a:pt x="0" y="105644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18947" y="4744249"/>
            <a:ext cx="27940" cy="86995"/>
          </a:xfrm>
          <a:custGeom>
            <a:avLst/>
            <a:gdLst/>
            <a:ahLst/>
            <a:cxnLst/>
            <a:rect l="l" t="t" r="r" b="b"/>
            <a:pathLst>
              <a:path w="27939" h="86995">
                <a:moveTo>
                  <a:pt x="0" y="86436"/>
                </a:moveTo>
                <a:lnTo>
                  <a:pt x="27444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46391" y="4678393"/>
            <a:ext cx="29209" cy="66040"/>
          </a:xfrm>
          <a:custGeom>
            <a:avLst/>
            <a:gdLst/>
            <a:ahLst/>
            <a:cxnLst/>
            <a:rect l="l" t="t" r="r" b="b"/>
            <a:pathLst>
              <a:path w="29210" h="66039">
                <a:moveTo>
                  <a:pt x="0" y="65856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75208" y="4637232"/>
            <a:ext cx="27940" cy="41275"/>
          </a:xfrm>
          <a:custGeom>
            <a:avLst/>
            <a:gdLst/>
            <a:ahLst/>
            <a:cxnLst/>
            <a:rect l="l" t="t" r="r" b="b"/>
            <a:pathLst>
              <a:path w="27939" h="41275">
                <a:moveTo>
                  <a:pt x="0" y="41160"/>
                </a:moveTo>
                <a:lnTo>
                  <a:pt x="27444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02652" y="4615280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10" h="22225">
                <a:moveTo>
                  <a:pt x="0" y="21952"/>
                </a:moveTo>
                <a:lnTo>
                  <a:pt x="28816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31468" y="4600188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39" h="15239">
                <a:moveTo>
                  <a:pt x="0" y="15092"/>
                </a:moveTo>
                <a:lnTo>
                  <a:pt x="27444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58912" y="4590584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960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87728" y="4587840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0" y="2744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15172" y="4579608"/>
            <a:ext cx="29209" cy="8255"/>
          </a:xfrm>
          <a:custGeom>
            <a:avLst/>
            <a:gdLst/>
            <a:ahLst/>
            <a:cxnLst/>
            <a:rect l="l" t="t" r="r" b="b"/>
            <a:pathLst>
              <a:path w="29209" h="8254">
                <a:moveTo>
                  <a:pt x="0" y="8232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43988" y="4564516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40" h="15239">
                <a:moveTo>
                  <a:pt x="0" y="15092"/>
                </a:moveTo>
                <a:lnTo>
                  <a:pt x="27444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571432" y="4561772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0" y="274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00249" y="4557656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0" y="4116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27693" y="4554912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09" h="3175">
                <a:moveTo>
                  <a:pt x="0" y="274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56509" y="4554912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83954" y="4550796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09" h="4445">
                <a:moveTo>
                  <a:pt x="0" y="4116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12770" y="4548052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0" y="2744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40214" y="4548052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0" y="0"/>
                </a:moveTo>
                <a:lnTo>
                  <a:pt x="28816" y="5488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69030" y="4553540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40" h="34925">
                <a:moveTo>
                  <a:pt x="0" y="0"/>
                </a:moveTo>
                <a:lnTo>
                  <a:pt x="27444" y="3430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96474" y="4587840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09" h="48260">
                <a:moveTo>
                  <a:pt x="0" y="0"/>
                </a:moveTo>
                <a:lnTo>
                  <a:pt x="28816" y="4802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25290" y="4635860"/>
            <a:ext cx="27940" cy="104775"/>
          </a:xfrm>
          <a:custGeom>
            <a:avLst/>
            <a:gdLst/>
            <a:ahLst/>
            <a:cxnLst/>
            <a:rect l="l" t="t" r="r" b="b"/>
            <a:pathLst>
              <a:path w="27940" h="104775">
                <a:moveTo>
                  <a:pt x="0" y="0"/>
                </a:moveTo>
                <a:lnTo>
                  <a:pt x="27444" y="104272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52734" y="4740133"/>
            <a:ext cx="29209" cy="114300"/>
          </a:xfrm>
          <a:custGeom>
            <a:avLst/>
            <a:gdLst/>
            <a:ahLst/>
            <a:cxnLst/>
            <a:rect l="l" t="t" r="r" b="b"/>
            <a:pathLst>
              <a:path w="29209" h="114300">
                <a:moveTo>
                  <a:pt x="0" y="0"/>
                </a:moveTo>
                <a:lnTo>
                  <a:pt x="28816" y="113876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81551" y="4854010"/>
            <a:ext cx="29209" cy="41275"/>
          </a:xfrm>
          <a:custGeom>
            <a:avLst/>
            <a:gdLst/>
            <a:ahLst/>
            <a:cxnLst/>
            <a:rect l="l" t="t" r="r" b="b"/>
            <a:pathLst>
              <a:path w="29209" h="41275">
                <a:moveTo>
                  <a:pt x="0" y="0"/>
                </a:moveTo>
                <a:lnTo>
                  <a:pt x="28816" y="4116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10367" y="4864986"/>
            <a:ext cx="27940" cy="30480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0" y="30184"/>
                </a:moveTo>
                <a:lnTo>
                  <a:pt x="27444" y="0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37811" y="4843034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09" h="22225">
                <a:moveTo>
                  <a:pt x="0" y="21952"/>
                </a:moveTo>
                <a:lnTo>
                  <a:pt x="28816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66627" y="4788153"/>
            <a:ext cx="27940" cy="55244"/>
          </a:xfrm>
          <a:custGeom>
            <a:avLst/>
            <a:gdLst/>
            <a:ahLst/>
            <a:cxnLst/>
            <a:rect l="l" t="t" r="r" b="b"/>
            <a:pathLst>
              <a:path w="27940" h="55245">
                <a:moveTo>
                  <a:pt x="0" y="54880"/>
                </a:moveTo>
                <a:lnTo>
                  <a:pt x="27444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94071" y="4642720"/>
            <a:ext cx="29209" cy="146050"/>
          </a:xfrm>
          <a:custGeom>
            <a:avLst/>
            <a:gdLst/>
            <a:ahLst/>
            <a:cxnLst/>
            <a:rect l="l" t="t" r="r" b="b"/>
            <a:pathLst>
              <a:path w="29209" h="146050">
                <a:moveTo>
                  <a:pt x="0" y="145432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022887" y="4589212"/>
            <a:ext cx="27940" cy="53975"/>
          </a:xfrm>
          <a:custGeom>
            <a:avLst/>
            <a:gdLst/>
            <a:ahLst/>
            <a:cxnLst/>
            <a:rect l="l" t="t" r="r" b="b"/>
            <a:pathLst>
              <a:path w="27940" h="53975">
                <a:moveTo>
                  <a:pt x="0" y="53508"/>
                </a:moveTo>
                <a:lnTo>
                  <a:pt x="27444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050331" y="4542564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09" h="46989">
                <a:moveTo>
                  <a:pt x="0" y="46648"/>
                </a:moveTo>
                <a:lnTo>
                  <a:pt x="28816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079148" y="4516496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0" y="26068"/>
                </a:moveTo>
                <a:lnTo>
                  <a:pt x="27444" y="0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06592" y="4508263"/>
            <a:ext cx="29209" cy="8255"/>
          </a:xfrm>
          <a:custGeom>
            <a:avLst/>
            <a:gdLst/>
            <a:ahLst/>
            <a:cxnLst/>
            <a:rect l="l" t="t" r="r" b="b"/>
            <a:pathLst>
              <a:path w="29209" h="8254">
                <a:moveTo>
                  <a:pt x="0" y="8232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35408" y="450826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62852" y="4502775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0" y="5488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91668" y="4501403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0" y="1372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19112" y="450140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47928" y="4500031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0" y="1372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5372" y="4500031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0" y="0"/>
                </a:moveTo>
                <a:lnTo>
                  <a:pt x="28816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304189" y="4501403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0" y="0"/>
                </a:moveTo>
                <a:lnTo>
                  <a:pt x="27444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31633" y="4502775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0"/>
                </a:moveTo>
                <a:lnTo>
                  <a:pt x="28816" y="960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60449" y="4512379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0" y="0"/>
                </a:moveTo>
                <a:lnTo>
                  <a:pt x="27444" y="2744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387894" y="4513752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0" y="1372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416710" y="4513752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0" y="0"/>
                </a:moveTo>
                <a:lnTo>
                  <a:pt x="27444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44154" y="4515124"/>
            <a:ext cx="29209" cy="5715"/>
          </a:xfrm>
          <a:custGeom>
            <a:avLst/>
            <a:gdLst/>
            <a:ahLst/>
            <a:cxnLst/>
            <a:rect l="l" t="t" r="r" b="b"/>
            <a:pathLst>
              <a:path w="29209" h="5714">
                <a:moveTo>
                  <a:pt x="0" y="0"/>
                </a:moveTo>
                <a:lnTo>
                  <a:pt x="28816" y="5488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72970" y="4520612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4">
                <a:moveTo>
                  <a:pt x="0" y="0"/>
                </a:moveTo>
                <a:lnTo>
                  <a:pt x="27444" y="17836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00414" y="4538448"/>
            <a:ext cx="29209" cy="40005"/>
          </a:xfrm>
          <a:custGeom>
            <a:avLst/>
            <a:gdLst/>
            <a:ahLst/>
            <a:cxnLst/>
            <a:rect l="l" t="t" r="r" b="b"/>
            <a:pathLst>
              <a:path w="29209" h="40004">
                <a:moveTo>
                  <a:pt x="0" y="0"/>
                </a:moveTo>
                <a:lnTo>
                  <a:pt x="28816" y="39788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29231" y="4578236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40" h="37464">
                <a:moveTo>
                  <a:pt x="0" y="0"/>
                </a:moveTo>
                <a:lnTo>
                  <a:pt x="27444" y="37044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56675" y="4615280"/>
            <a:ext cx="29209" cy="178435"/>
          </a:xfrm>
          <a:custGeom>
            <a:avLst/>
            <a:gdLst/>
            <a:ahLst/>
            <a:cxnLst/>
            <a:rect l="l" t="t" r="r" b="b"/>
            <a:pathLst>
              <a:path w="29209" h="178435">
                <a:moveTo>
                  <a:pt x="0" y="0"/>
                </a:moveTo>
                <a:lnTo>
                  <a:pt x="28816" y="178361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85491" y="4793641"/>
            <a:ext cx="27940" cy="59055"/>
          </a:xfrm>
          <a:custGeom>
            <a:avLst/>
            <a:gdLst/>
            <a:ahLst/>
            <a:cxnLst/>
            <a:rect l="l" t="t" r="r" b="b"/>
            <a:pathLst>
              <a:path w="27940" h="59054">
                <a:moveTo>
                  <a:pt x="0" y="0"/>
                </a:moveTo>
                <a:lnTo>
                  <a:pt x="27444" y="58996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12935" y="4852638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0" y="0"/>
                </a:moveTo>
                <a:lnTo>
                  <a:pt x="28816" y="35672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41751" y="4745621"/>
            <a:ext cx="27940" cy="142875"/>
          </a:xfrm>
          <a:custGeom>
            <a:avLst/>
            <a:gdLst/>
            <a:ahLst/>
            <a:cxnLst/>
            <a:rect l="l" t="t" r="r" b="b"/>
            <a:pathLst>
              <a:path w="27940" h="142875">
                <a:moveTo>
                  <a:pt x="0" y="142688"/>
                </a:moveTo>
                <a:lnTo>
                  <a:pt x="27444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69195" y="4745621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0" y="0"/>
                </a:moveTo>
                <a:lnTo>
                  <a:pt x="28816" y="30184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98012" y="4638604"/>
            <a:ext cx="27940" cy="137795"/>
          </a:xfrm>
          <a:custGeom>
            <a:avLst/>
            <a:gdLst/>
            <a:ahLst/>
            <a:cxnLst/>
            <a:rect l="l" t="t" r="r" b="b"/>
            <a:pathLst>
              <a:path w="27940" h="137795">
                <a:moveTo>
                  <a:pt x="0" y="137200"/>
                </a:moveTo>
                <a:lnTo>
                  <a:pt x="27444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25456" y="4553540"/>
            <a:ext cx="29209" cy="85090"/>
          </a:xfrm>
          <a:custGeom>
            <a:avLst/>
            <a:gdLst/>
            <a:ahLst/>
            <a:cxnLst/>
            <a:rect l="l" t="t" r="r" b="b"/>
            <a:pathLst>
              <a:path w="29209" h="85089">
                <a:moveTo>
                  <a:pt x="0" y="85064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54272" y="4519240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40" h="34925">
                <a:moveTo>
                  <a:pt x="0" y="34300"/>
                </a:moveTo>
                <a:lnTo>
                  <a:pt x="27444" y="0"/>
                </a:lnTo>
              </a:path>
            </a:pathLst>
          </a:custGeom>
          <a:ln w="32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81716" y="4512379"/>
            <a:ext cx="29209" cy="6985"/>
          </a:xfrm>
          <a:custGeom>
            <a:avLst/>
            <a:gdLst/>
            <a:ahLst/>
            <a:cxnLst/>
            <a:rect l="l" t="t" r="r" b="b"/>
            <a:pathLst>
              <a:path w="29209" h="6985">
                <a:moveTo>
                  <a:pt x="0" y="6860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10532" y="4509635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0" y="2744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37976" y="450963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66792" y="450963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94236" y="450963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923053" y="450963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50497" y="450963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79313" y="4509635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0" y="0"/>
                </a:moveTo>
                <a:lnTo>
                  <a:pt x="27444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006757" y="4511007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035573" y="451100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063017" y="4511007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0" y="0"/>
                </a:moveTo>
                <a:lnTo>
                  <a:pt x="28816" y="1372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091833" y="4512379"/>
            <a:ext cx="27940" cy="13970"/>
          </a:xfrm>
          <a:custGeom>
            <a:avLst/>
            <a:gdLst/>
            <a:ahLst/>
            <a:cxnLst/>
            <a:rect l="l" t="t" r="r" b="b"/>
            <a:pathLst>
              <a:path w="27940" h="13970">
                <a:moveTo>
                  <a:pt x="0" y="0"/>
                </a:moveTo>
                <a:lnTo>
                  <a:pt x="27444" y="1372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119278" y="4526100"/>
            <a:ext cx="29209" cy="22225"/>
          </a:xfrm>
          <a:custGeom>
            <a:avLst/>
            <a:gdLst/>
            <a:ahLst/>
            <a:cxnLst/>
            <a:rect l="l" t="t" r="r" b="b"/>
            <a:pathLst>
              <a:path w="29209" h="22225">
                <a:moveTo>
                  <a:pt x="0" y="0"/>
                </a:moveTo>
                <a:lnTo>
                  <a:pt x="28816" y="21952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148094" y="4548052"/>
            <a:ext cx="27940" cy="81280"/>
          </a:xfrm>
          <a:custGeom>
            <a:avLst/>
            <a:gdLst/>
            <a:ahLst/>
            <a:cxnLst/>
            <a:rect l="l" t="t" r="r" b="b"/>
            <a:pathLst>
              <a:path w="27940" h="81279">
                <a:moveTo>
                  <a:pt x="0" y="0"/>
                </a:moveTo>
                <a:lnTo>
                  <a:pt x="27444" y="80948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175538" y="4629000"/>
            <a:ext cx="29209" cy="233679"/>
          </a:xfrm>
          <a:custGeom>
            <a:avLst/>
            <a:gdLst/>
            <a:ahLst/>
            <a:cxnLst/>
            <a:rect l="l" t="t" r="r" b="b"/>
            <a:pathLst>
              <a:path w="29209" h="233679">
                <a:moveTo>
                  <a:pt x="0" y="0"/>
                </a:moveTo>
                <a:lnTo>
                  <a:pt x="28816" y="233241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204355" y="4862242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40" h="118110">
                <a:moveTo>
                  <a:pt x="0" y="0"/>
                </a:moveTo>
                <a:lnTo>
                  <a:pt x="27444" y="117992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231799" y="4948678"/>
            <a:ext cx="29209" cy="31750"/>
          </a:xfrm>
          <a:custGeom>
            <a:avLst/>
            <a:gdLst/>
            <a:ahLst/>
            <a:cxnLst/>
            <a:rect l="l" t="t" r="r" b="b"/>
            <a:pathLst>
              <a:path w="29209" h="31750">
                <a:moveTo>
                  <a:pt x="0" y="31556"/>
                </a:moveTo>
                <a:lnTo>
                  <a:pt x="28816" y="0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60615" y="4948678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40" h="12700">
                <a:moveTo>
                  <a:pt x="0" y="0"/>
                </a:moveTo>
                <a:lnTo>
                  <a:pt x="27444" y="12348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88059" y="4881450"/>
            <a:ext cx="29209" cy="80010"/>
          </a:xfrm>
          <a:custGeom>
            <a:avLst/>
            <a:gdLst/>
            <a:ahLst/>
            <a:cxnLst/>
            <a:rect l="l" t="t" r="r" b="b"/>
            <a:pathLst>
              <a:path w="29209" h="80010">
                <a:moveTo>
                  <a:pt x="0" y="79576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16875" y="4866358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40" h="15239">
                <a:moveTo>
                  <a:pt x="0" y="15092"/>
                </a:moveTo>
                <a:lnTo>
                  <a:pt x="27444" y="0"/>
                </a:lnTo>
              </a:path>
            </a:pathLst>
          </a:custGeom>
          <a:ln w="32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344319" y="4773061"/>
            <a:ext cx="29209" cy="93345"/>
          </a:xfrm>
          <a:custGeom>
            <a:avLst/>
            <a:gdLst/>
            <a:ahLst/>
            <a:cxnLst/>
            <a:rect l="l" t="t" r="r" b="b"/>
            <a:pathLst>
              <a:path w="29209" h="93345">
                <a:moveTo>
                  <a:pt x="0" y="93296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373136" y="4650952"/>
            <a:ext cx="27940" cy="122555"/>
          </a:xfrm>
          <a:custGeom>
            <a:avLst/>
            <a:gdLst/>
            <a:ahLst/>
            <a:cxnLst/>
            <a:rect l="l" t="t" r="r" b="b"/>
            <a:pathLst>
              <a:path w="27940" h="122554">
                <a:moveTo>
                  <a:pt x="0" y="122108"/>
                </a:moveTo>
                <a:lnTo>
                  <a:pt x="27444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400580" y="4561772"/>
            <a:ext cx="29209" cy="89535"/>
          </a:xfrm>
          <a:custGeom>
            <a:avLst/>
            <a:gdLst/>
            <a:ahLst/>
            <a:cxnLst/>
            <a:rect l="l" t="t" r="r" b="b"/>
            <a:pathLst>
              <a:path w="29209" h="89535">
                <a:moveTo>
                  <a:pt x="0" y="89180"/>
                </a:moveTo>
                <a:lnTo>
                  <a:pt x="28816" y="0"/>
                </a:lnTo>
              </a:path>
            </a:pathLst>
          </a:custGeom>
          <a:ln w="32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429396" y="4532960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0" y="28812"/>
                </a:moveTo>
                <a:lnTo>
                  <a:pt x="27444" y="0"/>
                </a:lnTo>
              </a:path>
            </a:pathLst>
          </a:custGeom>
          <a:ln w="32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456840" y="4523356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9604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485656" y="4520612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0" y="2744"/>
                </a:moveTo>
                <a:lnTo>
                  <a:pt x="27444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513100" y="4519240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0" y="1372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541916" y="4517868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0" y="1372"/>
                </a:moveTo>
                <a:lnTo>
                  <a:pt x="28816" y="0"/>
                </a:lnTo>
              </a:path>
            </a:pathLst>
          </a:custGeom>
          <a:ln w="32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1194752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842376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2490000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858399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210775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515749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163373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810997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8179396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531772" y="61836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1822" y="3416894"/>
            <a:ext cx="316865" cy="257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spc="-10" dirty="0">
                <a:latin typeface="Arial"/>
                <a:cs typeface="Arial"/>
              </a:rPr>
              <a:t>10.80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10.75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10.70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10.65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6944" y="400834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429" y="401109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1915" y="4024807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0" y="0"/>
                </a:moveTo>
                <a:lnTo>
                  <a:pt x="37485" y="823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9401" y="4033037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6886" y="4033952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4372" y="4038524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1858" y="404492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9343" y="4049498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0"/>
                </a:moveTo>
                <a:lnTo>
                  <a:pt x="37485" y="10059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6829" y="4059558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0" y="0"/>
                </a:moveTo>
                <a:lnTo>
                  <a:pt x="37485" y="329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315" y="4092479"/>
            <a:ext cx="38100" cy="186055"/>
          </a:xfrm>
          <a:custGeom>
            <a:avLst/>
            <a:gdLst/>
            <a:ahLst/>
            <a:cxnLst/>
            <a:rect l="l" t="t" r="r" b="b"/>
            <a:pathLst>
              <a:path w="38100" h="186054">
                <a:moveTo>
                  <a:pt x="0" y="0"/>
                </a:moveTo>
                <a:lnTo>
                  <a:pt x="37485" y="185639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1801" y="4278118"/>
            <a:ext cx="38100" cy="370840"/>
          </a:xfrm>
          <a:custGeom>
            <a:avLst/>
            <a:gdLst/>
            <a:ahLst/>
            <a:cxnLst/>
            <a:rect l="l" t="t" r="r" b="b"/>
            <a:pathLst>
              <a:path w="38100" h="370839">
                <a:moveTo>
                  <a:pt x="0" y="0"/>
                </a:moveTo>
                <a:lnTo>
                  <a:pt x="37485" y="370363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9286" y="4648482"/>
            <a:ext cx="38100" cy="144780"/>
          </a:xfrm>
          <a:custGeom>
            <a:avLst/>
            <a:gdLst/>
            <a:ahLst/>
            <a:cxnLst/>
            <a:rect l="l" t="t" r="r" b="b"/>
            <a:pathLst>
              <a:path w="38100" h="144779">
                <a:moveTo>
                  <a:pt x="0" y="0"/>
                </a:moveTo>
                <a:lnTo>
                  <a:pt x="37485" y="144487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6772" y="4586297"/>
            <a:ext cx="38100" cy="207010"/>
          </a:xfrm>
          <a:custGeom>
            <a:avLst/>
            <a:gdLst/>
            <a:ahLst/>
            <a:cxnLst/>
            <a:rect l="l" t="t" r="r" b="b"/>
            <a:pathLst>
              <a:path w="38100" h="207010">
                <a:moveTo>
                  <a:pt x="0" y="20667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4258" y="4574409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1744" y="4521369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53039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9229" y="4485704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6715" y="4485704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4201" y="4326585"/>
            <a:ext cx="38100" cy="187960"/>
          </a:xfrm>
          <a:custGeom>
            <a:avLst/>
            <a:gdLst/>
            <a:ahLst/>
            <a:cxnLst/>
            <a:rect l="l" t="t" r="r" b="b"/>
            <a:pathLst>
              <a:path w="38100" h="187960">
                <a:moveTo>
                  <a:pt x="0" y="187468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1686" y="4184841"/>
            <a:ext cx="38100" cy="142240"/>
          </a:xfrm>
          <a:custGeom>
            <a:avLst/>
            <a:gdLst/>
            <a:ahLst/>
            <a:cxnLst/>
            <a:rect l="l" t="t" r="r" b="b"/>
            <a:pathLst>
              <a:path w="38100" h="142239">
                <a:moveTo>
                  <a:pt x="0" y="141744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9172" y="4132716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4">
                <a:moveTo>
                  <a:pt x="0" y="52125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6658" y="4113512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19204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4143" y="4113512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1629" y="4119913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39115" y="410711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6601" y="4097966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4086" y="4093393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51572" y="4093393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0"/>
                </a:moveTo>
                <a:lnTo>
                  <a:pt x="37485" y="1097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9058" y="410436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6543" y="4100709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4029" y="4097966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1515" y="4089735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0" y="823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9001" y="4086992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76486" y="4086992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0"/>
                </a:moveTo>
                <a:lnTo>
                  <a:pt x="37485" y="10059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3972" y="4097051"/>
            <a:ext cx="38100" cy="59055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0" y="0"/>
                </a:moveTo>
                <a:lnTo>
                  <a:pt x="37485" y="58526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51458" y="4155578"/>
            <a:ext cx="38100" cy="207645"/>
          </a:xfrm>
          <a:custGeom>
            <a:avLst/>
            <a:gdLst/>
            <a:ahLst/>
            <a:cxnLst/>
            <a:rect l="l" t="t" r="r" b="b"/>
            <a:pathLst>
              <a:path w="38100" h="207645">
                <a:moveTo>
                  <a:pt x="0" y="0"/>
                </a:moveTo>
                <a:lnTo>
                  <a:pt x="37485" y="207586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8944" y="4363165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0"/>
                </a:moveTo>
                <a:lnTo>
                  <a:pt x="37485" y="11888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26429" y="4375053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0"/>
                </a:moveTo>
                <a:lnTo>
                  <a:pt x="37485" y="53954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63915" y="4429007"/>
            <a:ext cx="38100" cy="80010"/>
          </a:xfrm>
          <a:custGeom>
            <a:avLst/>
            <a:gdLst/>
            <a:ahLst/>
            <a:cxnLst/>
            <a:rect l="l" t="t" r="r" b="b"/>
            <a:pathLst>
              <a:path w="38100" h="80010">
                <a:moveTo>
                  <a:pt x="0" y="0"/>
                </a:moveTo>
                <a:lnTo>
                  <a:pt x="37485" y="79559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1401" y="4482046"/>
            <a:ext cx="38100" cy="26670"/>
          </a:xfrm>
          <a:custGeom>
            <a:avLst/>
            <a:gdLst/>
            <a:ahLst/>
            <a:cxnLst/>
            <a:rect l="l" t="t" r="r" b="b"/>
            <a:pathLst>
              <a:path w="38100" h="26670">
                <a:moveTo>
                  <a:pt x="0" y="26519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38886" y="4340302"/>
            <a:ext cx="38100" cy="142240"/>
          </a:xfrm>
          <a:custGeom>
            <a:avLst/>
            <a:gdLst/>
            <a:ahLst/>
            <a:cxnLst/>
            <a:rect l="l" t="t" r="r" b="b"/>
            <a:pathLst>
              <a:path w="38100" h="142239">
                <a:moveTo>
                  <a:pt x="0" y="141744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76372" y="4226907"/>
            <a:ext cx="38100" cy="113664"/>
          </a:xfrm>
          <a:custGeom>
            <a:avLst/>
            <a:gdLst/>
            <a:ahLst/>
            <a:cxnLst/>
            <a:rect l="l" t="t" r="r" b="b"/>
            <a:pathLst>
              <a:path w="38100" h="113664">
                <a:moveTo>
                  <a:pt x="0" y="113395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3858" y="4138203"/>
            <a:ext cx="38100" cy="88900"/>
          </a:xfrm>
          <a:custGeom>
            <a:avLst/>
            <a:gdLst/>
            <a:ahLst/>
            <a:cxnLst/>
            <a:rect l="l" t="t" r="r" b="b"/>
            <a:pathLst>
              <a:path w="38100" h="88900">
                <a:moveTo>
                  <a:pt x="0" y="88704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51343" y="4084248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53954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88829" y="4054985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26315" y="4034866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3800" y="40211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01286" y="4017491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38772" y="4006518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76258" y="3987313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19204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13743" y="3983656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51229" y="3978169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88715" y="3974511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26200" y="3973596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63686" y="3969024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01172" y="3965366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38657" y="3965366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76143" y="3971768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4">
                <a:moveTo>
                  <a:pt x="0" y="0"/>
                </a:moveTo>
                <a:lnTo>
                  <a:pt x="37485" y="45723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13629" y="4017491"/>
            <a:ext cx="38100" cy="64135"/>
          </a:xfrm>
          <a:custGeom>
            <a:avLst/>
            <a:gdLst/>
            <a:ahLst/>
            <a:cxnLst/>
            <a:rect l="l" t="t" r="r" b="b"/>
            <a:pathLst>
              <a:path w="38100" h="64135">
                <a:moveTo>
                  <a:pt x="0" y="0"/>
                </a:moveTo>
                <a:lnTo>
                  <a:pt x="37485" y="64013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51115" y="4081505"/>
            <a:ext cx="38100" cy="139065"/>
          </a:xfrm>
          <a:custGeom>
            <a:avLst/>
            <a:gdLst/>
            <a:ahLst/>
            <a:cxnLst/>
            <a:rect l="l" t="t" r="r" b="b"/>
            <a:pathLst>
              <a:path w="38100" h="139064">
                <a:moveTo>
                  <a:pt x="0" y="0"/>
                </a:moveTo>
                <a:lnTo>
                  <a:pt x="37485" y="13900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8600" y="4220506"/>
            <a:ext cx="38100" cy="153035"/>
          </a:xfrm>
          <a:custGeom>
            <a:avLst/>
            <a:gdLst/>
            <a:ahLst/>
            <a:cxnLst/>
            <a:rect l="l" t="t" r="r" b="b"/>
            <a:pathLst>
              <a:path w="38100" h="153035">
                <a:moveTo>
                  <a:pt x="0" y="0"/>
                </a:moveTo>
                <a:lnTo>
                  <a:pt x="37485" y="152717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26086" y="4373224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0"/>
                </a:moveTo>
                <a:lnTo>
                  <a:pt x="37485" y="53039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63572" y="4386941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1057" y="4356763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0" y="30177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38543" y="4283605"/>
            <a:ext cx="38100" cy="73660"/>
          </a:xfrm>
          <a:custGeom>
            <a:avLst/>
            <a:gdLst/>
            <a:ahLst/>
            <a:cxnLst/>
            <a:rect l="l" t="t" r="r" b="b"/>
            <a:pathLst>
              <a:path w="38100" h="73660">
                <a:moveTo>
                  <a:pt x="0" y="73158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6029" y="4089735"/>
            <a:ext cx="38100" cy="194310"/>
          </a:xfrm>
          <a:custGeom>
            <a:avLst/>
            <a:gdLst/>
            <a:ahLst/>
            <a:cxnLst/>
            <a:rect l="l" t="t" r="r" b="b"/>
            <a:pathLst>
              <a:path w="38100" h="194310">
                <a:moveTo>
                  <a:pt x="0" y="19386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13514" y="4019320"/>
            <a:ext cx="38100" cy="70485"/>
          </a:xfrm>
          <a:custGeom>
            <a:avLst/>
            <a:gdLst/>
            <a:ahLst/>
            <a:cxnLst/>
            <a:rect l="l" t="t" r="r" b="b"/>
            <a:pathLst>
              <a:path w="38100" h="70485">
                <a:moveTo>
                  <a:pt x="0" y="70414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51000" y="3958050"/>
            <a:ext cx="38100" cy="61594"/>
          </a:xfrm>
          <a:custGeom>
            <a:avLst/>
            <a:gdLst/>
            <a:ahLst/>
            <a:cxnLst/>
            <a:rect l="l" t="t" r="r" b="b"/>
            <a:pathLst>
              <a:path w="38100" h="61595">
                <a:moveTo>
                  <a:pt x="0" y="61270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88486" y="3922386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25972" y="3911412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00943" y="3905011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38429" y="390226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13400" y="3900438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0886" y="3900438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88372" y="3903182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857" y="390409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63343" y="3917813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0829" y="3917813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38315" y="3917813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75800" y="3919642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13286" y="3926958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0" y="0"/>
                </a:moveTo>
                <a:lnTo>
                  <a:pt x="37485" y="2469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50772" y="3951649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0"/>
                </a:moveTo>
                <a:lnTo>
                  <a:pt x="37485" y="53039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88257" y="4004689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29">
                <a:moveTo>
                  <a:pt x="0" y="0"/>
                </a:moveTo>
                <a:lnTo>
                  <a:pt x="37485" y="49381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25743" y="4054071"/>
            <a:ext cx="38100" cy="238760"/>
          </a:xfrm>
          <a:custGeom>
            <a:avLst/>
            <a:gdLst/>
            <a:ahLst/>
            <a:cxnLst/>
            <a:rect l="l" t="t" r="r" b="b"/>
            <a:pathLst>
              <a:path w="38100" h="238760">
                <a:moveTo>
                  <a:pt x="0" y="0"/>
                </a:moveTo>
                <a:lnTo>
                  <a:pt x="37485" y="238678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63229" y="4292749"/>
            <a:ext cx="38100" cy="78740"/>
          </a:xfrm>
          <a:custGeom>
            <a:avLst/>
            <a:gdLst/>
            <a:ahLst/>
            <a:cxnLst/>
            <a:rect l="l" t="t" r="r" b="b"/>
            <a:pathLst>
              <a:path w="38100" h="78739">
                <a:moveTo>
                  <a:pt x="0" y="0"/>
                </a:moveTo>
                <a:lnTo>
                  <a:pt x="37485" y="78645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00714" y="4371395"/>
            <a:ext cx="38100" cy="46990"/>
          </a:xfrm>
          <a:custGeom>
            <a:avLst/>
            <a:gdLst/>
            <a:ahLst/>
            <a:cxnLst/>
            <a:rect l="l" t="t" r="r" b="b"/>
            <a:pathLst>
              <a:path w="38100" h="46989">
                <a:moveTo>
                  <a:pt x="0" y="0"/>
                </a:moveTo>
                <a:lnTo>
                  <a:pt x="37485" y="46638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38200" y="4227822"/>
            <a:ext cx="38100" cy="190500"/>
          </a:xfrm>
          <a:custGeom>
            <a:avLst/>
            <a:gdLst/>
            <a:ahLst/>
            <a:cxnLst/>
            <a:rect l="l" t="t" r="r" b="b"/>
            <a:pathLst>
              <a:path w="38100" h="190500">
                <a:moveTo>
                  <a:pt x="0" y="190211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75686" y="4227822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0" y="0"/>
                </a:moveTo>
                <a:lnTo>
                  <a:pt x="37485" y="40237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13172" y="4086077"/>
            <a:ext cx="38100" cy="182245"/>
          </a:xfrm>
          <a:custGeom>
            <a:avLst/>
            <a:gdLst/>
            <a:ahLst/>
            <a:cxnLst/>
            <a:rect l="l" t="t" r="r" b="b"/>
            <a:pathLst>
              <a:path w="38100" h="182245">
                <a:moveTo>
                  <a:pt x="0" y="181981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50658" y="3971768"/>
            <a:ext cx="38100" cy="114935"/>
          </a:xfrm>
          <a:custGeom>
            <a:avLst/>
            <a:gdLst/>
            <a:ahLst/>
            <a:cxnLst/>
            <a:rect l="l" t="t" r="r" b="b"/>
            <a:pathLst>
              <a:path w="38100" h="114935">
                <a:moveTo>
                  <a:pt x="0" y="11430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88143" y="3926958"/>
            <a:ext cx="38100" cy="45085"/>
          </a:xfrm>
          <a:custGeom>
            <a:avLst/>
            <a:gdLst/>
            <a:ahLst/>
            <a:cxnLst/>
            <a:rect l="l" t="t" r="r" b="b"/>
            <a:pathLst>
              <a:path w="38100" h="45085">
                <a:moveTo>
                  <a:pt x="0" y="44809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25629" y="3916899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059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63115" y="3913241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75572" y="3912327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88029" y="3912327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25515" y="3914156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63000" y="3914156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00486" y="3914156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37972" y="3916899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0" y="0"/>
                </a:moveTo>
                <a:lnTo>
                  <a:pt x="37485" y="18289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75457" y="3935188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12943" y="3963537"/>
            <a:ext cx="38100" cy="107950"/>
          </a:xfrm>
          <a:custGeom>
            <a:avLst/>
            <a:gdLst/>
            <a:ahLst/>
            <a:cxnLst/>
            <a:rect l="l" t="t" r="r" b="b"/>
            <a:pathLst>
              <a:path w="38100" h="107950">
                <a:moveTo>
                  <a:pt x="0" y="0"/>
                </a:moveTo>
                <a:lnTo>
                  <a:pt x="37485" y="107908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50429" y="4071446"/>
            <a:ext cx="38100" cy="313055"/>
          </a:xfrm>
          <a:custGeom>
            <a:avLst/>
            <a:gdLst/>
            <a:ahLst/>
            <a:cxnLst/>
            <a:rect l="l" t="t" r="r" b="b"/>
            <a:pathLst>
              <a:path w="38100" h="313054">
                <a:moveTo>
                  <a:pt x="0" y="0"/>
                </a:moveTo>
                <a:lnTo>
                  <a:pt x="37485" y="312751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87914" y="4384197"/>
            <a:ext cx="38100" cy="156845"/>
          </a:xfrm>
          <a:custGeom>
            <a:avLst/>
            <a:gdLst/>
            <a:ahLst/>
            <a:cxnLst/>
            <a:rect l="l" t="t" r="r" b="b"/>
            <a:pathLst>
              <a:path w="38100" h="156845">
                <a:moveTo>
                  <a:pt x="0" y="0"/>
                </a:moveTo>
                <a:lnTo>
                  <a:pt x="37485" y="156375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25400" y="4499422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0" y="41151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62886" y="4499422"/>
            <a:ext cx="38100" cy="16510"/>
          </a:xfrm>
          <a:custGeom>
            <a:avLst/>
            <a:gdLst/>
            <a:ahLst/>
            <a:cxnLst/>
            <a:rect l="l" t="t" r="r" b="b"/>
            <a:pathLst>
              <a:path w="38100" h="16510">
                <a:moveTo>
                  <a:pt x="0" y="0"/>
                </a:moveTo>
                <a:lnTo>
                  <a:pt x="37485" y="1646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00372" y="4407974"/>
            <a:ext cx="38100" cy="107950"/>
          </a:xfrm>
          <a:custGeom>
            <a:avLst/>
            <a:gdLst/>
            <a:ahLst/>
            <a:cxnLst/>
            <a:rect l="l" t="t" r="r" b="b"/>
            <a:pathLst>
              <a:path w="38100" h="107950">
                <a:moveTo>
                  <a:pt x="0" y="107908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37858" y="4387855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75343" y="4263486"/>
            <a:ext cx="38100" cy="124460"/>
          </a:xfrm>
          <a:custGeom>
            <a:avLst/>
            <a:gdLst/>
            <a:ahLst/>
            <a:cxnLst/>
            <a:rect l="l" t="t" r="r" b="b"/>
            <a:pathLst>
              <a:path w="38100" h="124460">
                <a:moveTo>
                  <a:pt x="0" y="12436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12829" y="4102538"/>
            <a:ext cx="38100" cy="161290"/>
          </a:xfrm>
          <a:custGeom>
            <a:avLst/>
            <a:gdLst/>
            <a:ahLst/>
            <a:cxnLst/>
            <a:rect l="l" t="t" r="r" b="b"/>
            <a:pathLst>
              <a:path w="38100" h="161289">
                <a:moveTo>
                  <a:pt x="0" y="160948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50315" y="3983656"/>
            <a:ext cx="38100" cy="119380"/>
          </a:xfrm>
          <a:custGeom>
            <a:avLst/>
            <a:gdLst/>
            <a:ahLst/>
            <a:cxnLst/>
            <a:rect l="l" t="t" r="r" b="b"/>
            <a:pathLst>
              <a:path w="38100" h="119379">
                <a:moveTo>
                  <a:pt x="0" y="11888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87800" y="394433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25286" y="393061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62772" y="3926958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00257" y="3925129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37743" y="3924215"/>
            <a:ext cx="38735" cy="1270"/>
          </a:xfrm>
          <a:custGeom>
            <a:avLst/>
            <a:gdLst/>
            <a:ahLst/>
            <a:cxnLst/>
            <a:rect l="l" t="t" r="r" b="b"/>
            <a:pathLst>
              <a:path w="38734" h="1270">
                <a:moveTo>
                  <a:pt x="0" y="914"/>
                </a:moveTo>
                <a:lnTo>
                  <a:pt x="38399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166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Worteldruk</a:t>
            </a:r>
          </a:p>
        </p:txBody>
      </p:sp>
      <p:sp>
        <p:nvSpPr>
          <p:cNvPr id="118" name="object 118"/>
          <p:cNvSpPr/>
          <p:nvPr/>
        </p:nvSpPr>
        <p:spPr>
          <a:xfrm>
            <a:off x="1619091" y="2204998"/>
            <a:ext cx="5474970" cy="3963035"/>
          </a:xfrm>
          <a:custGeom>
            <a:avLst/>
            <a:gdLst/>
            <a:ahLst/>
            <a:cxnLst/>
            <a:rect l="l" t="t" r="r" b="b"/>
            <a:pathLst>
              <a:path w="5474970" h="3963035">
                <a:moveTo>
                  <a:pt x="0" y="3962430"/>
                </a:moveTo>
                <a:lnTo>
                  <a:pt x="5474733" y="3962430"/>
                </a:lnTo>
                <a:lnTo>
                  <a:pt x="5474733" y="0"/>
                </a:lnTo>
                <a:lnTo>
                  <a:pt x="0" y="0"/>
                </a:lnTo>
                <a:lnTo>
                  <a:pt x="0" y="3962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34287" y="2711618"/>
            <a:ext cx="173355" cy="3209925"/>
          </a:xfrm>
          <a:custGeom>
            <a:avLst/>
            <a:gdLst/>
            <a:ahLst/>
            <a:cxnLst/>
            <a:rect l="l" t="t" r="r" b="b"/>
            <a:pathLst>
              <a:path w="173354" h="3209925">
                <a:moveTo>
                  <a:pt x="0" y="3209818"/>
                </a:moveTo>
                <a:lnTo>
                  <a:pt x="172800" y="3209818"/>
                </a:lnTo>
                <a:lnTo>
                  <a:pt x="172800" y="0"/>
                </a:lnTo>
                <a:lnTo>
                  <a:pt x="0" y="0"/>
                </a:lnTo>
                <a:lnTo>
                  <a:pt x="0" y="320981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49260" y="2710703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820"/>
                </a:moveTo>
                <a:lnTo>
                  <a:pt x="438857" y="3209820"/>
                </a:lnTo>
                <a:lnTo>
                  <a:pt x="438857" y="0"/>
                </a:lnTo>
                <a:lnTo>
                  <a:pt x="0" y="0"/>
                </a:lnTo>
                <a:lnTo>
                  <a:pt x="0" y="320982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64230" y="2709788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820"/>
                </a:moveTo>
                <a:lnTo>
                  <a:pt x="438857" y="3209820"/>
                </a:lnTo>
                <a:lnTo>
                  <a:pt x="438857" y="0"/>
                </a:lnTo>
                <a:lnTo>
                  <a:pt x="0" y="0"/>
                </a:lnTo>
                <a:lnTo>
                  <a:pt x="0" y="320982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0802" y="2708875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820"/>
                </a:moveTo>
                <a:lnTo>
                  <a:pt x="438857" y="3209820"/>
                </a:lnTo>
                <a:lnTo>
                  <a:pt x="438857" y="0"/>
                </a:lnTo>
                <a:lnTo>
                  <a:pt x="0" y="0"/>
                </a:lnTo>
                <a:lnTo>
                  <a:pt x="0" y="320982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46631" y="2708875"/>
            <a:ext cx="439420" cy="3209925"/>
          </a:xfrm>
          <a:custGeom>
            <a:avLst/>
            <a:gdLst/>
            <a:ahLst/>
            <a:cxnLst/>
            <a:rect l="l" t="t" r="r" b="b"/>
            <a:pathLst>
              <a:path w="439420" h="3209925">
                <a:moveTo>
                  <a:pt x="0" y="3209820"/>
                </a:moveTo>
                <a:lnTo>
                  <a:pt x="438857" y="3209820"/>
                </a:lnTo>
                <a:lnTo>
                  <a:pt x="438857" y="0"/>
                </a:lnTo>
                <a:lnTo>
                  <a:pt x="0" y="0"/>
                </a:lnTo>
                <a:lnTo>
                  <a:pt x="0" y="3209820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75888" y="2707960"/>
            <a:ext cx="342900" cy="3209925"/>
          </a:xfrm>
          <a:custGeom>
            <a:avLst/>
            <a:gdLst/>
            <a:ahLst/>
            <a:cxnLst/>
            <a:rect l="l" t="t" r="r" b="b"/>
            <a:pathLst>
              <a:path w="342900" h="3209925">
                <a:moveTo>
                  <a:pt x="0" y="3209819"/>
                </a:moveTo>
                <a:lnTo>
                  <a:pt x="342857" y="3209819"/>
                </a:lnTo>
                <a:lnTo>
                  <a:pt x="342857" y="0"/>
                </a:lnTo>
                <a:lnTo>
                  <a:pt x="0" y="0"/>
                </a:lnTo>
                <a:lnTo>
                  <a:pt x="0" y="3209819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176802" y="5920528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76459" y="59205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76116" y="59205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75773" y="5920531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75430" y="5920532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76001" y="5920533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01715" y="592053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26630" y="592053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51544" y="592053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01372" y="5920536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26287" y="592053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1201" y="592053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01029" y="592053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25943" y="5920539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50857" y="592054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00686" y="592054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25600" y="592054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50514" y="5920542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00343" y="5920543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25257" y="592054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50171" y="592054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76801" y="2680547"/>
            <a:ext cx="0" cy="3286125"/>
          </a:xfrm>
          <a:custGeom>
            <a:avLst/>
            <a:gdLst/>
            <a:ahLst/>
            <a:cxnLst/>
            <a:rect l="l" t="t" r="r" b="b"/>
            <a:pathLst>
              <a:path h="3286125">
                <a:moveTo>
                  <a:pt x="0" y="0"/>
                </a:moveTo>
                <a:lnTo>
                  <a:pt x="0" y="328570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31085" y="592054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31085" y="511031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31085" y="430009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31085" y="34898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739131" y="5822811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739131" y="5012601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739131" y="4202390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739131" y="3392180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176799" y="3988256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14284" y="3984599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251770" y="3971797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12802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89256" y="3966311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326741" y="3958996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7315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64227" y="3941621"/>
            <a:ext cx="38100" cy="17780"/>
          </a:xfrm>
          <a:custGeom>
            <a:avLst/>
            <a:gdLst/>
            <a:ahLst/>
            <a:cxnLst/>
            <a:rect l="l" t="t" r="r" b="b"/>
            <a:pathLst>
              <a:path w="38100" h="17779">
                <a:moveTo>
                  <a:pt x="0" y="17375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01712" y="3920589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0" y="21033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39198" y="3916932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76684" y="3916933"/>
            <a:ext cx="38100" cy="67310"/>
          </a:xfrm>
          <a:custGeom>
            <a:avLst/>
            <a:gdLst/>
            <a:ahLst/>
            <a:cxnLst/>
            <a:rect l="l" t="t" r="r" b="b"/>
            <a:pathLst>
              <a:path w="38100" h="67310">
                <a:moveTo>
                  <a:pt x="0" y="0"/>
                </a:moveTo>
                <a:lnTo>
                  <a:pt x="37485" y="66756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514169" y="3983690"/>
            <a:ext cx="38100" cy="398145"/>
          </a:xfrm>
          <a:custGeom>
            <a:avLst/>
            <a:gdLst/>
            <a:ahLst/>
            <a:cxnLst/>
            <a:rect l="l" t="t" r="r" b="b"/>
            <a:pathLst>
              <a:path w="38100" h="398145">
                <a:moveTo>
                  <a:pt x="0" y="0"/>
                </a:moveTo>
                <a:lnTo>
                  <a:pt x="37485" y="397798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51655" y="4381490"/>
            <a:ext cx="38100" cy="467359"/>
          </a:xfrm>
          <a:custGeom>
            <a:avLst/>
            <a:gdLst/>
            <a:ahLst/>
            <a:cxnLst/>
            <a:rect l="l" t="t" r="r" b="b"/>
            <a:pathLst>
              <a:path w="38100" h="467360">
                <a:moveTo>
                  <a:pt x="0" y="0"/>
                </a:moveTo>
                <a:lnTo>
                  <a:pt x="37485" y="467298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89140" y="4848789"/>
            <a:ext cx="38100" cy="59690"/>
          </a:xfrm>
          <a:custGeom>
            <a:avLst/>
            <a:gdLst/>
            <a:ahLst/>
            <a:cxnLst/>
            <a:rect l="l" t="t" r="r" b="b"/>
            <a:pathLst>
              <a:path w="38100" h="59689">
                <a:moveTo>
                  <a:pt x="0" y="0"/>
                </a:moveTo>
                <a:lnTo>
                  <a:pt x="37485" y="59441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26626" y="4653091"/>
            <a:ext cx="38100" cy="255270"/>
          </a:xfrm>
          <a:custGeom>
            <a:avLst/>
            <a:gdLst/>
            <a:ahLst/>
            <a:cxnLst/>
            <a:rect l="l" t="t" r="r" b="b"/>
            <a:pathLst>
              <a:path w="38100" h="255270">
                <a:moveTo>
                  <a:pt x="0" y="255139"/>
                </a:moveTo>
                <a:lnTo>
                  <a:pt x="37485" y="0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64112" y="4638461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0" y="14631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01597" y="4604625"/>
            <a:ext cx="38100" cy="34290"/>
          </a:xfrm>
          <a:custGeom>
            <a:avLst/>
            <a:gdLst/>
            <a:ahLst/>
            <a:cxnLst/>
            <a:rect l="l" t="t" r="r" b="b"/>
            <a:pathLst>
              <a:path w="38100" h="34289">
                <a:moveTo>
                  <a:pt x="0" y="33835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39083" y="4604626"/>
            <a:ext cx="38100" cy="23495"/>
          </a:xfrm>
          <a:custGeom>
            <a:avLst/>
            <a:gdLst/>
            <a:ahLst/>
            <a:cxnLst/>
            <a:rect l="l" t="t" r="r" b="b"/>
            <a:pathLst>
              <a:path w="38100" h="23495">
                <a:moveTo>
                  <a:pt x="0" y="0"/>
                </a:moveTo>
                <a:lnTo>
                  <a:pt x="37485" y="22861"/>
                </a:lnTo>
              </a:path>
            </a:pathLst>
          </a:custGeom>
          <a:ln w="7223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76569" y="4598226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14054" y="4410759"/>
            <a:ext cx="38100" cy="187960"/>
          </a:xfrm>
          <a:custGeom>
            <a:avLst/>
            <a:gdLst/>
            <a:ahLst/>
            <a:cxnLst/>
            <a:rect l="l" t="t" r="r" b="b"/>
            <a:pathLst>
              <a:path w="38100" h="187960">
                <a:moveTo>
                  <a:pt x="0" y="187468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851540" y="4260785"/>
            <a:ext cx="38100" cy="150495"/>
          </a:xfrm>
          <a:custGeom>
            <a:avLst/>
            <a:gdLst/>
            <a:ahLst/>
            <a:cxnLst/>
            <a:rect l="l" t="t" r="r" b="b"/>
            <a:pathLst>
              <a:path w="38100" h="150495">
                <a:moveTo>
                  <a:pt x="0" y="149974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89025" y="4141903"/>
            <a:ext cx="38100" cy="119380"/>
          </a:xfrm>
          <a:custGeom>
            <a:avLst/>
            <a:gdLst/>
            <a:ahLst/>
            <a:cxnLst/>
            <a:rect l="l" t="t" r="r" b="b"/>
            <a:pathLst>
              <a:path w="38100" h="119379">
                <a:moveTo>
                  <a:pt x="0" y="118882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26511" y="4111726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0" y="30177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63997" y="409801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001482" y="4059602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38408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38968" y="4047715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76454" y="404771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13939" y="4052289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0"/>
                </a:moveTo>
                <a:lnTo>
                  <a:pt x="37485" y="3657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51425" y="4044974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88910" y="4012053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0" y="32921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26396" y="3978218"/>
            <a:ext cx="38100" cy="34290"/>
          </a:xfrm>
          <a:custGeom>
            <a:avLst/>
            <a:gdLst/>
            <a:ahLst/>
            <a:cxnLst/>
            <a:rect l="l" t="t" r="r" b="b"/>
            <a:pathLst>
              <a:path w="38100" h="34289">
                <a:moveTo>
                  <a:pt x="0" y="33835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63882" y="3952614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25605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301367" y="3935240"/>
            <a:ext cx="38100" cy="17780"/>
          </a:xfrm>
          <a:custGeom>
            <a:avLst/>
            <a:gdLst/>
            <a:ahLst/>
            <a:cxnLst/>
            <a:rect l="l" t="t" r="r" b="b"/>
            <a:pathLst>
              <a:path w="38100" h="17779">
                <a:moveTo>
                  <a:pt x="0" y="17375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38853" y="393249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76338" y="3932497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13824" y="3939814"/>
            <a:ext cx="38100" cy="175895"/>
          </a:xfrm>
          <a:custGeom>
            <a:avLst/>
            <a:gdLst/>
            <a:ahLst/>
            <a:cxnLst/>
            <a:rect l="l" t="t" r="r" b="b"/>
            <a:pathLst>
              <a:path w="38100" h="175895">
                <a:moveTo>
                  <a:pt x="0" y="0"/>
                </a:moveTo>
                <a:lnTo>
                  <a:pt x="37485" y="175579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51310" y="4115395"/>
            <a:ext cx="38100" cy="277495"/>
          </a:xfrm>
          <a:custGeom>
            <a:avLst/>
            <a:gdLst/>
            <a:ahLst/>
            <a:cxnLst/>
            <a:rect l="l" t="t" r="r" b="b"/>
            <a:pathLst>
              <a:path w="38100" h="277495">
                <a:moveTo>
                  <a:pt x="0" y="0"/>
                </a:moveTo>
                <a:lnTo>
                  <a:pt x="37485" y="277087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88795" y="43549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7493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26281" y="4354990"/>
            <a:ext cx="38100" cy="106680"/>
          </a:xfrm>
          <a:custGeom>
            <a:avLst/>
            <a:gdLst/>
            <a:ahLst/>
            <a:cxnLst/>
            <a:rect l="l" t="t" r="r" b="b"/>
            <a:pathLst>
              <a:path w="38100" h="106679">
                <a:moveTo>
                  <a:pt x="0" y="0"/>
                </a:moveTo>
                <a:lnTo>
                  <a:pt x="37485" y="106079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63766" y="4461070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0"/>
                </a:moveTo>
                <a:lnTo>
                  <a:pt x="37485" y="53954"/>
                </a:lnTo>
              </a:path>
            </a:pathLst>
          </a:custGeom>
          <a:ln w="7223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601252" y="4483018"/>
            <a:ext cx="38100" cy="32384"/>
          </a:xfrm>
          <a:custGeom>
            <a:avLst/>
            <a:gdLst/>
            <a:ahLst/>
            <a:cxnLst/>
            <a:rect l="l" t="t" r="r" b="b"/>
            <a:pathLst>
              <a:path w="38100" h="32385">
                <a:moveTo>
                  <a:pt x="0" y="32006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638738" y="4349505"/>
            <a:ext cx="38100" cy="133985"/>
          </a:xfrm>
          <a:custGeom>
            <a:avLst/>
            <a:gdLst/>
            <a:ahLst/>
            <a:cxnLst/>
            <a:rect l="l" t="t" r="r" b="b"/>
            <a:pathLst>
              <a:path w="38100" h="133985">
                <a:moveTo>
                  <a:pt x="0" y="133513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76224" y="4229710"/>
            <a:ext cx="38100" cy="120014"/>
          </a:xfrm>
          <a:custGeom>
            <a:avLst/>
            <a:gdLst/>
            <a:ahLst/>
            <a:cxnLst/>
            <a:rect l="l" t="t" r="r" b="b"/>
            <a:pathLst>
              <a:path w="38100" h="120014">
                <a:moveTo>
                  <a:pt x="0" y="119796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13709" y="4130032"/>
            <a:ext cx="38100" cy="99695"/>
          </a:xfrm>
          <a:custGeom>
            <a:avLst/>
            <a:gdLst/>
            <a:ahLst/>
            <a:cxnLst/>
            <a:rect l="l" t="t" r="r" b="b"/>
            <a:pathLst>
              <a:path w="38100" h="99695">
                <a:moveTo>
                  <a:pt x="0" y="99678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51195" y="4091625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38408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788680" y="4073336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0" y="18289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26166" y="4038586"/>
            <a:ext cx="38100" cy="34925"/>
          </a:xfrm>
          <a:custGeom>
            <a:avLst/>
            <a:gdLst/>
            <a:ahLst/>
            <a:cxnLst/>
            <a:rect l="l" t="t" r="r" b="b"/>
            <a:pathLst>
              <a:path w="38100" h="34925">
                <a:moveTo>
                  <a:pt x="0" y="34750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63652" y="3984633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53954"/>
                </a:moveTo>
                <a:lnTo>
                  <a:pt x="37485" y="0"/>
                </a:lnTo>
              </a:path>
            </a:pathLst>
          </a:custGeom>
          <a:ln w="7223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01137" y="3938910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4">
                <a:moveTo>
                  <a:pt x="0" y="45723"/>
                </a:moveTo>
                <a:lnTo>
                  <a:pt x="37485" y="0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938623" y="3915134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0" y="23776"/>
                </a:moveTo>
                <a:lnTo>
                  <a:pt x="37485" y="0"/>
                </a:lnTo>
              </a:path>
            </a:pathLst>
          </a:custGeom>
          <a:ln w="7223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976108" y="3902332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12802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013594" y="3887701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0" y="14631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051079" y="3880386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7315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088565" y="3871242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26051" y="3855697"/>
            <a:ext cx="38100" cy="15875"/>
          </a:xfrm>
          <a:custGeom>
            <a:avLst/>
            <a:gdLst/>
            <a:ahLst/>
            <a:cxnLst/>
            <a:rect l="l" t="t" r="r" b="b"/>
            <a:pathLst>
              <a:path w="38100" h="15875">
                <a:moveTo>
                  <a:pt x="0" y="15546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63536" y="3843809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201022" y="3835580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0" y="8230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238508" y="383283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275993" y="3832838"/>
            <a:ext cx="38100" cy="138430"/>
          </a:xfrm>
          <a:custGeom>
            <a:avLst/>
            <a:gdLst/>
            <a:ahLst/>
            <a:cxnLst/>
            <a:rect l="l" t="t" r="r" b="b"/>
            <a:pathLst>
              <a:path w="38100" h="138429">
                <a:moveTo>
                  <a:pt x="0" y="0"/>
                </a:moveTo>
                <a:lnTo>
                  <a:pt x="37485" y="138086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313479" y="3970925"/>
            <a:ext cx="38100" cy="138430"/>
          </a:xfrm>
          <a:custGeom>
            <a:avLst/>
            <a:gdLst/>
            <a:ahLst/>
            <a:cxnLst/>
            <a:rect l="l" t="t" r="r" b="b"/>
            <a:pathLst>
              <a:path w="38100" h="138429">
                <a:moveTo>
                  <a:pt x="0" y="0"/>
                </a:moveTo>
                <a:lnTo>
                  <a:pt x="37485" y="138086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350965" y="4109012"/>
            <a:ext cx="38100" cy="194310"/>
          </a:xfrm>
          <a:custGeom>
            <a:avLst/>
            <a:gdLst/>
            <a:ahLst/>
            <a:cxnLst/>
            <a:rect l="l" t="t" r="r" b="b"/>
            <a:pathLst>
              <a:path w="38100" h="194310">
                <a:moveTo>
                  <a:pt x="0" y="0"/>
                </a:moveTo>
                <a:lnTo>
                  <a:pt x="37485" y="193869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88450" y="4302883"/>
            <a:ext cx="38100" cy="144780"/>
          </a:xfrm>
          <a:custGeom>
            <a:avLst/>
            <a:gdLst/>
            <a:ahLst/>
            <a:cxnLst/>
            <a:rect l="l" t="t" r="r" b="b"/>
            <a:pathLst>
              <a:path w="38100" h="144779">
                <a:moveTo>
                  <a:pt x="0" y="0"/>
                </a:moveTo>
                <a:lnTo>
                  <a:pt x="37485" y="144487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25936" y="4447371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0" y="0"/>
                </a:moveTo>
                <a:lnTo>
                  <a:pt x="37485" y="23776"/>
                </a:lnTo>
              </a:path>
            </a:pathLst>
          </a:custGeom>
          <a:ln w="7223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63421" y="4471148"/>
            <a:ext cx="38100" cy="34290"/>
          </a:xfrm>
          <a:custGeom>
            <a:avLst/>
            <a:gdLst/>
            <a:ahLst/>
            <a:cxnLst/>
            <a:rect l="l" t="t" r="r" b="b"/>
            <a:pathLst>
              <a:path w="38100" h="34289">
                <a:moveTo>
                  <a:pt x="0" y="0"/>
                </a:moveTo>
                <a:lnTo>
                  <a:pt x="37485" y="33835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00907" y="4425425"/>
            <a:ext cx="38100" cy="80010"/>
          </a:xfrm>
          <a:custGeom>
            <a:avLst/>
            <a:gdLst/>
            <a:ahLst/>
            <a:cxnLst/>
            <a:rect l="l" t="t" r="r" b="b"/>
            <a:pathLst>
              <a:path w="38100" h="80010">
                <a:moveTo>
                  <a:pt x="0" y="79559"/>
                </a:moveTo>
                <a:lnTo>
                  <a:pt x="37485" y="0"/>
                </a:lnTo>
              </a:path>
            </a:pathLst>
          </a:custGeom>
          <a:ln w="7223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38393" y="4337636"/>
            <a:ext cx="38100" cy="88265"/>
          </a:xfrm>
          <a:custGeom>
            <a:avLst/>
            <a:gdLst/>
            <a:ahLst/>
            <a:cxnLst/>
            <a:rect l="l" t="t" r="r" b="b"/>
            <a:pathLst>
              <a:path w="38100" h="88264">
                <a:moveTo>
                  <a:pt x="0" y="87789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5878" y="4118162"/>
            <a:ext cx="38100" cy="219710"/>
          </a:xfrm>
          <a:custGeom>
            <a:avLst/>
            <a:gdLst/>
            <a:ahLst/>
            <a:cxnLst/>
            <a:rect l="l" t="t" r="r" b="b"/>
            <a:pathLst>
              <a:path w="38100" h="219710">
                <a:moveTo>
                  <a:pt x="0" y="219474"/>
                </a:moveTo>
                <a:lnTo>
                  <a:pt x="37485" y="0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13364" y="4058721"/>
            <a:ext cx="38100" cy="59690"/>
          </a:xfrm>
          <a:custGeom>
            <a:avLst/>
            <a:gdLst/>
            <a:ahLst/>
            <a:cxnLst/>
            <a:rect l="l" t="t" r="r" b="b"/>
            <a:pathLst>
              <a:path w="38100" h="59689">
                <a:moveTo>
                  <a:pt x="0" y="59441"/>
                </a:moveTo>
                <a:lnTo>
                  <a:pt x="37485" y="0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50849" y="3988307"/>
            <a:ext cx="38100" cy="70485"/>
          </a:xfrm>
          <a:custGeom>
            <a:avLst/>
            <a:gdLst/>
            <a:ahLst/>
            <a:cxnLst/>
            <a:rect l="l" t="t" r="r" b="b"/>
            <a:pathLst>
              <a:path w="38100" h="70485">
                <a:moveTo>
                  <a:pt x="0" y="70414"/>
                </a:moveTo>
                <a:lnTo>
                  <a:pt x="37485" y="0"/>
                </a:lnTo>
              </a:path>
            </a:pathLst>
          </a:custGeom>
          <a:ln w="7223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88335" y="3959045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25821" y="391972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7223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63306" y="3915151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800792" y="3915152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838277" y="3910581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7315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75763" y="3907838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13249" y="3907838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50735" y="3908754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88220" y="3907840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25706" y="3878577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63191" y="3848401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0" y="30177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00677" y="3827368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0" y="21033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38163" y="3815481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75648" y="3810909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13134" y="3810910"/>
            <a:ext cx="38100" cy="16510"/>
          </a:xfrm>
          <a:custGeom>
            <a:avLst/>
            <a:gdLst/>
            <a:ahLst/>
            <a:cxnLst/>
            <a:rect l="l" t="t" r="r" b="b"/>
            <a:pathLst>
              <a:path w="38100" h="16510">
                <a:moveTo>
                  <a:pt x="0" y="0"/>
                </a:moveTo>
                <a:lnTo>
                  <a:pt x="37485" y="1646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50619" y="3827371"/>
            <a:ext cx="38100" cy="90805"/>
          </a:xfrm>
          <a:custGeom>
            <a:avLst/>
            <a:gdLst/>
            <a:ahLst/>
            <a:cxnLst/>
            <a:rect l="l" t="t" r="r" b="b"/>
            <a:pathLst>
              <a:path w="38100" h="90804">
                <a:moveTo>
                  <a:pt x="0" y="0"/>
                </a:moveTo>
                <a:lnTo>
                  <a:pt x="37485" y="90533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88105" y="3917906"/>
            <a:ext cx="38100" cy="48895"/>
          </a:xfrm>
          <a:custGeom>
            <a:avLst/>
            <a:gdLst/>
            <a:ahLst/>
            <a:cxnLst/>
            <a:rect l="l" t="t" r="r" b="b"/>
            <a:pathLst>
              <a:path w="38100" h="48895">
                <a:moveTo>
                  <a:pt x="0" y="0"/>
                </a:moveTo>
                <a:lnTo>
                  <a:pt x="37485" y="48467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325590" y="3966374"/>
            <a:ext cx="38100" cy="336550"/>
          </a:xfrm>
          <a:custGeom>
            <a:avLst/>
            <a:gdLst/>
            <a:ahLst/>
            <a:cxnLst/>
            <a:rect l="l" t="t" r="r" b="b"/>
            <a:pathLst>
              <a:path w="38100" h="336550">
                <a:moveTo>
                  <a:pt x="0" y="0"/>
                </a:moveTo>
                <a:lnTo>
                  <a:pt x="37485" y="336528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363076" y="4302903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0"/>
                </a:moveTo>
                <a:lnTo>
                  <a:pt x="37485" y="29263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00562" y="4332167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38047" y="4216943"/>
            <a:ext cx="38100" cy="116205"/>
          </a:xfrm>
          <a:custGeom>
            <a:avLst/>
            <a:gdLst/>
            <a:ahLst/>
            <a:cxnLst/>
            <a:rect l="l" t="t" r="r" b="b"/>
            <a:pathLst>
              <a:path w="38100" h="116204">
                <a:moveTo>
                  <a:pt x="0" y="116138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475533" y="4216944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4">
                <a:moveTo>
                  <a:pt x="0" y="0"/>
                </a:moveTo>
                <a:lnTo>
                  <a:pt x="37485" y="52125"/>
                </a:lnTo>
              </a:path>
            </a:pathLst>
          </a:custGeom>
          <a:ln w="7223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13019" y="4091661"/>
            <a:ext cx="38100" cy="177800"/>
          </a:xfrm>
          <a:custGeom>
            <a:avLst/>
            <a:gdLst/>
            <a:ahLst/>
            <a:cxnLst/>
            <a:rect l="l" t="t" r="r" b="b"/>
            <a:pathLst>
              <a:path w="38100" h="177800">
                <a:moveTo>
                  <a:pt x="0" y="177408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50504" y="3971865"/>
            <a:ext cx="38100" cy="120014"/>
          </a:xfrm>
          <a:custGeom>
            <a:avLst/>
            <a:gdLst/>
            <a:ahLst/>
            <a:cxnLst/>
            <a:rect l="l" t="t" r="r" b="b"/>
            <a:pathLst>
              <a:path w="38100" h="120014">
                <a:moveTo>
                  <a:pt x="0" y="119796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87990" y="3927056"/>
            <a:ext cx="38100" cy="45085"/>
          </a:xfrm>
          <a:custGeom>
            <a:avLst/>
            <a:gdLst/>
            <a:ahLst/>
            <a:cxnLst/>
            <a:rect l="l" t="t" r="r" b="b"/>
            <a:pathLst>
              <a:path w="38100" h="45085">
                <a:moveTo>
                  <a:pt x="0" y="44809"/>
                </a:moveTo>
                <a:lnTo>
                  <a:pt x="37485" y="0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25476" y="3917913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62961" y="3914256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00447" y="391425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37932" y="3918829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0"/>
                </a:moveTo>
                <a:lnTo>
                  <a:pt x="37485" y="3657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75418" y="3922488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12904" y="3923403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50389" y="3926147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0"/>
                </a:moveTo>
                <a:lnTo>
                  <a:pt x="37485" y="3657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887875" y="392980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925360" y="3934379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962846" y="393712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00332" y="3938953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37817" y="3940783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75303" y="3947185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0"/>
                </a:moveTo>
                <a:lnTo>
                  <a:pt x="37485" y="38408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112788" y="3985594"/>
            <a:ext cx="38100" cy="212725"/>
          </a:xfrm>
          <a:custGeom>
            <a:avLst/>
            <a:gdLst/>
            <a:ahLst/>
            <a:cxnLst/>
            <a:rect l="l" t="t" r="r" b="b"/>
            <a:pathLst>
              <a:path w="38100" h="212725">
                <a:moveTo>
                  <a:pt x="0" y="0"/>
                </a:moveTo>
                <a:lnTo>
                  <a:pt x="37485" y="212159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50274" y="4197754"/>
            <a:ext cx="38100" cy="248285"/>
          </a:xfrm>
          <a:custGeom>
            <a:avLst/>
            <a:gdLst/>
            <a:ahLst/>
            <a:cxnLst/>
            <a:rect l="l" t="t" r="r" b="b"/>
            <a:pathLst>
              <a:path w="38100" h="248285">
                <a:moveTo>
                  <a:pt x="0" y="0"/>
                </a:moveTo>
                <a:lnTo>
                  <a:pt x="37485" y="247823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87760" y="4445579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0"/>
                </a:moveTo>
                <a:lnTo>
                  <a:pt x="37485" y="38408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25245" y="4465698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0" y="18289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2731" y="4465699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00216" y="4423633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29">
                <a:moveTo>
                  <a:pt x="0" y="49381"/>
                </a:moveTo>
                <a:lnTo>
                  <a:pt x="37485" y="0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337702" y="4423634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375188" y="4327614"/>
            <a:ext cx="38100" cy="109855"/>
          </a:xfrm>
          <a:custGeom>
            <a:avLst/>
            <a:gdLst/>
            <a:ahLst/>
            <a:cxnLst/>
            <a:rect l="l" t="t" r="r" b="b"/>
            <a:pathLst>
              <a:path w="38100" h="109854">
                <a:moveTo>
                  <a:pt x="0" y="109737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12674" y="4184042"/>
            <a:ext cx="38100" cy="144145"/>
          </a:xfrm>
          <a:custGeom>
            <a:avLst/>
            <a:gdLst/>
            <a:ahLst/>
            <a:cxnLst/>
            <a:rect l="l" t="t" r="r" b="b"/>
            <a:pathLst>
              <a:path w="38100" h="144145">
                <a:moveTo>
                  <a:pt x="0" y="143573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450159" y="4066075"/>
            <a:ext cx="38100" cy="118110"/>
          </a:xfrm>
          <a:custGeom>
            <a:avLst/>
            <a:gdLst/>
            <a:ahLst/>
            <a:cxnLst/>
            <a:rect l="l" t="t" r="r" b="b"/>
            <a:pathLst>
              <a:path w="38100" h="118110">
                <a:moveTo>
                  <a:pt x="0" y="117967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487645" y="4001148"/>
            <a:ext cx="38100" cy="65405"/>
          </a:xfrm>
          <a:custGeom>
            <a:avLst/>
            <a:gdLst/>
            <a:ahLst/>
            <a:cxnLst/>
            <a:rect l="l" t="t" r="r" b="b"/>
            <a:pathLst>
              <a:path w="38100" h="65404">
                <a:moveTo>
                  <a:pt x="0" y="64927"/>
                </a:moveTo>
                <a:lnTo>
                  <a:pt x="37485" y="0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25130" y="3986517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0" y="14631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62616" y="3974629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600101" y="3970058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637587" y="3968230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0" y="1828"/>
                </a:moveTo>
                <a:lnTo>
                  <a:pt x="38399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176787" y="4008468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214273" y="4011212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251758" y="4024930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0" y="0"/>
                </a:moveTo>
                <a:lnTo>
                  <a:pt x="37485" y="823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289244" y="4033161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26730" y="403407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64215" y="4038649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401701" y="4045051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439186" y="4049624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0"/>
                </a:moveTo>
                <a:lnTo>
                  <a:pt x="37485" y="10059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476672" y="4059685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0" y="0"/>
                </a:moveTo>
                <a:lnTo>
                  <a:pt x="37485" y="329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14158" y="4092607"/>
            <a:ext cx="38100" cy="186055"/>
          </a:xfrm>
          <a:custGeom>
            <a:avLst/>
            <a:gdLst/>
            <a:ahLst/>
            <a:cxnLst/>
            <a:rect l="l" t="t" r="r" b="b"/>
            <a:pathLst>
              <a:path w="38100" h="186054">
                <a:moveTo>
                  <a:pt x="0" y="0"/>
                </a:moveTo>
                <a:lnTo>
                  <a:pt x="37485" y="185639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1643" y="4278247"/>
            <a:ext cx="38100" cy="370840"/>
          </a:xfrm>
          <a:custGeom>
            <a:avLst/>
            <a:gdLst/>
            <a:ahLst/>
            <a:cxnLst/>
            <a:rect l="l" t="t" r="r" b="b"/>
            <a:pathLst>
              <a:path w="38100" h="370839">
                <a:moveTo>
                  <a:pt x="0" y="0"/>
                </a:moveTo>
                <a:lnTo>
                  <a:pt x="37485" y="370363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589129" y="4648611"/>
            <a:ext cx="38100" cy="144780"/>
          </a:xfrm>
          <a:custGeom>
            <a:avLst/>
            <a:gdLst/>
            <a:ahLst/>
            <a:cxnLst/>
            <a:rect l="l" t="t" r="r" b="b"/>
            <a:pathLst>
              <a:path w="38100" h="144779">
                <a:moveTo>
                  <a:pt x="0" y="0"/>
                </a:moveTo>
                <a:lnTo>
                  <a:pt x="37485" y="144487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26615" y="4586427"/>
            <a:ext cx="38100" cy="207010"/>
          </a:xfrm>
          <a:custGeom>
            <a:avLst/>
            <a:gdLst/>
            <a:ahLst/>
            <a:cxnLst/>
            <a:rect l="l" t="t" r="r" b="b"/>
            <a:pathLst>
              <a:path w="38100" h="207010">
                <a:moveTo>
                  <a:pt x="0" y="20667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64100" y="4574540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01586" y="4521501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53039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39071" y="4485837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6557" y="4485838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814043" y="4326720"/>
            <a:ext cx="38100" cy="187960"/>
          </a:xfrm>
          <a:custGeom>
            <a:avLst/>
            <a:gdLst/>
            <a:ahLst/>
            <a:cxnLst/>
            <a:rect l="l" t="t" r="r" b="b"/>
            <a:pathLst>
              <a:path w="38100" h="187960">
                <a:moveTo>
                  <a:pt x="0" y="187468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851528" y="4184976"/>
            <a:ext cx="38100" cy="142240"/>
          </a:xfrm>
          <a:custGeom>
            <a:avLst/>
            <a:gdLst/>
            <a:ahLst/>
            <a:cxnLst/>
            <a:rect l="l" t="t" r="r" b="b"/>
            <a:pathLst>
              <a:path w="38100" h="142239">
                <a:moveTo>
                  <a:pt x="0" y="141744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889014" y="4132851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4">
                <a:moveTo>
                  <a:pt x="0" y="52125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926499" y="4113648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19204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963985" y="4113649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01471" y="4120051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038956" y="4107249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076442" y="4098105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113928" y="4093533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51413" y="4093534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0"/>
                </a:moveTo>
                <a:lnTo>
                  <a:pt x="37485" y="1097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188899" y="4104509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226384" y="4100852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263870" y="4098109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301356" y="4089879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0" y="823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338841" y="408713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376327" y="4087138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0"/>
                </a:moveTo>
                <a:lnTo>
                  <a:pt x="37485" y="10059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413812" y="4097197"/>
            <a:ext cx="38100" cy="59055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0" y="0"/>
                </a:moveTo>
                <a:lnTo>
                  <a:pt x="37485" y="58526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451298" y="4155725"/>
            <a:ext cx="38100" cy="207645"/>
          </a:xfrm>
          <a:custGeom>
            <a:avLst/>
            <a:gdLst/>
            <a:ahLst/>
            <a:cxnLst/>
            <a:rect l="l" t="t" r="r" b="b"/>
            <a:pathLst>
              <a:path w="38100" h="207645">
                <a:moveTo>
                  <a:pt x="0" y="0"/>
                </a:moveTo>
                <a:lnTo>
                  <a:pt x="37485" y="207586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88784" y="4363313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0"/>
                </a:moveTo>
                <a:lnTo>
                  <a:pt x="37485" y="11888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526269" y="4375201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0"/>
                </a:moveTo>
                <a:lnTo>
                  <a:pt x="37485" y="53954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563755" y="4429157"/>
            <a:ext cx="38100" cy="80010"/>
          </a:xfrm>
          <a:custGeom>
            <a:avLst/>
            <a:gdLst/>
            <a:ahLst/>
            <a:cxnLst/>
            <a:rect l="l" t="t" r="r" b="b"/>
            <a:pathLst>
              <a:path w="38100" h="80010">
                <a:moveTo>
                  <a:pt x="0" y="0"/>
                </a:moveTo>
                <a:lnTo>
                  <a:pt x="37485" y="79559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601241" y="4482197"/>
            <a:ext cx="38100" cy="26670"/>
          </a:xfrm>
          <a:custGeom>
            <a:avLst/>
            <a:gdLst/>
            <a:ahLst/>
            <a:cxnLst/>
            <a:rect l="l" t="t" r="r" b="b"/>
            <a:pathLst>
              <a:path w="38100" h="26670">
                <a:moveTo>
                  <a:pt x="0" y="26519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638726" y="4340454"/>
            <a:ext cx="38100" cy="142240"/>
          </a:xfrm>
          <a:custGeom>
            <a:avLst/>
            <a:gdLst/>
            <a:ahLst/>
            <a:cxnLst/>
            <a:rect l="l" t="t" r="r" b="b"/>
            <a:pathLst>
              <a:path w="38100" h="142239">
                <a:moveTo>
                  <a:pt x="0" y="141744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76212" y="4227059"/>
            <a:ext cx="38100" cy="113664"/>
          </a:xfrm>
          <a:custGeom>
            <a:avLst/>
            <a:gdLst/>
            <a:ahLst/>
            <a:cxnLst/>
            <a:rect l="l" t="t" r="r" b="b"/>
            <a:pathLst>
              <a:path w="38100" h="113664">
                <a:moveTo>
                  <a:pt x="0" y="113395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713698" y="4138355"/>
            <a:ext cx="38100" cy="88900"/>
          </a:xfrm>
          <a:custGeom>
            <a:avLst/>
            <a:gdLst/>
            <a:ahLst/>
            <a:cxnLst/>
            <a:rect l="l" t="t" r="r" b="b"/>
            <a:pathLst>
              <a:path w="38100" h="88900">
                <a:moveTo>
                  <a:pt x="0" y="88704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51183" y="4084402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53954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788669" y="4055139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826154" y="4035021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863640" y="4021305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901125" y="4017648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938611" y="4006675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976097" y="3987472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19204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013582" y="3983814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051068" y="3978328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088554" y="3974671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126039" y="3973758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163525" y="396918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201011" y="3965529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238496" y="3965530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275982" y="3971932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4">
                <a:moveTo>
                  <a:pt x="0" y="0"/>
                </a:moveTo>
                <a:lnTo>
                  <a:pt x="37485" y="45723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313467" y="4017657"/>
            <a:ext cx="38100" cy="64135"/>
          </a:xfrm>
          <a:custGeom>
            <a:avLst/>
            <a:gdLst/>
            <a:ahLst/>
            <a:cxnLst/>
            <a:rect l="l" t="t" r="r" b="b"/>
            <a:pathLst>
              <a:path w="38100" h="64135">
                <a:moveTo>
                  <a:pt x="0" y="0"/>
                </a:moveTo>
                <a:lnTo>
                  <a:pt x="37485" y="64013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350953" y="4081671"/>
            <a:ext cx="38100" cy="139065"/>
          </a:xfrm>
          <a:custGeom>
            <a:avLst/>
            <a:gdLst/>
            <a:ahLst/>
            <a:cxnLst/>
            <a:rect l="l" t="t" r="r" b="b"/>
            <a:pathLst>
              <a:path w="38100" h="139064">
                <a:moveTo>
                  <a:pt x="0" y="0"/>
                </a:moveTo>
                <a:lnTo>
                  <a:pt x="37485" y="13900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388439" y="4220672"/>
            <a:ext cx="38100" cy="153035"/>
          </a:xfrm>
          <a:custGeom>
            <a:avLst/>
            <a:gdLst/>
            <a:ahLst/>
            <a:cxnLst/>
            <a:rect l="l" t="t" r="r" b="b"/>
            <a:pathLst>
              <a:path w="38100" h="153035">
                <a:moveTo>
                  <a:pt x="0" y="0"/>
                </a:moveTo>
                <a:lnTo>
                  <a:pt x="37485" y="152717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425924" y="4373391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0"/>
                </a:moveTo>
                <a:lnTo>
                  <a:pt x="37485" y="53039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463410" y="438710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500895" y="4356932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0" y="30177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38381" y="4283774"/>
            <a:ext cx="38100" cy="73660"/>
          </a:xfrm>
          <a:custGeom>
            <a:avLst/>
            <a:gdLst/>
            <a:ahLst/>
            <a:cxnLst/>
            <a:rect l="l" t="t" r="r" b="b"/>
            <a:pathLst>
              <a:path w="38100" h="73660">
                <a:moveTo>
                  <a:pt x="0" y="73158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575867" y="4089906"/>
            <a:ext cx="38100" cy="194310"/>
          </a:xfrm>
          <a:custGeom>
            <a:avLst/>
            <a:gdLst/>
            <a:ahLst/>
            <a:cxnLst/>
            <a:rect l="l" t="t" r="r" b="b"/>
            <a:pathLst>
              <a:path w="38100" h="194310">
                <a:moveTo>
                  <a:pt x="0" y="19386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13352" y="4019492"/>
            <a:ext cx="38100" cy="70485"/>
          </a:xfrm>
          <a:custGeom>
            <a:avLst/>
            <a:gdLst/>
            <a:ahLst/>
            <a:cxnLst/>
            <a:rect l="l" t="t" r="r" b="b"/>
            <a:pathLst>
              <a:path w="38100" h="70485">
                <a:moveTo>
                  <a:pt x="0" y="70414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650838" y="3958222"/>
            <a:ext cx="38100" cy="61594"/>
          </a:xfrm>
          <a:custGeom>
            <a:avLst/>
            <a:gdLst/>
            <a:ahLst/>
            <a:cxnLst/>
            <a:rect l="l" t="t" r="r" b="b"/>
            <a:pathLst>
              <a:path w="38100" h="61595">
                <a:moveTo>
                  <a:pt x="0" y="61270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688323" y="3922559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725809" y="3911586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63295" y="391158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800780" y="3905186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38266" y="3902443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875752" y="39024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913237" y="3900616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950723" y="3900616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988209" y="3903361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025694" y="390427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063180" y="391799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100665" y="3917995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138151" y="3917996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175636" y="3919825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213122" y="3927142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0" y="0"/>
                </a:moveTo>
                <a:lnTo>
                  <a:pt x="37485" y="2469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250608" y="3951833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0"/>
                </a:moveTo>
                <a:lnTo>
                  <a:pt x="37485" y="53039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288093" y="4004874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29">
                <a:moveTo>
                  <a:pt x="0" y="0"/>
                </a:moveTo>
                <a:lnTo>
                  <a:pt x="37485" y="49381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25579" y="4054257"/>
            <a:ext cx="38100" cy="238760"/>
          </a:xfrm>
          <a:custGeom>
            <a:avLst/>
            <a:gdLst/>
            <a:ahLst/>
            <a:cxnLst/>
            <a:rect l="l" t="t" r="r" b="b"/>
            <a:pathLst>
              <a:path w="38100" h="238760">
                <a:moveTo>
                  <a:pt x="0" y="0"/>
                </a:moveTo>
                <a:lnTo>
                  <a:pt x="37485" y="238678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63065" y="4292936"/>
            <a:ext cx="38100" cy="78740"/>
          </a:xfrm>
          <a:custGeom>
            <a:avLst/>
            <a:gdLst/>
            <a:ahLst/>
            <a:cxnLst/>
            <a:rect l="l" t="t" r="r" b="b"/>
            <a:pathLst>
              <a:path w="38100" h="78739">
                <a:moveTo>
                  <a:pt x="0" y="0"/>
                </a:moveTo>
                <a:lnTo>
                  <a:pt x="37485" y="78645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00550" y="4371582"/>
            <a:ext cx="38100" cy="46990"/>
          </a:xfrm>
          <a:custGeom>
            <a:avLst/>
            <a:gdLst/>
            <a:ahLst/>
            <a:cxnLst/>
            <a:rect l="l" t="t" r="r" b="b"/>
            <a:pathLst>
              <a:path w="38100" h="46989">
                <a:moveTo>
                  <a:pt x="0" y="0"/>
                </a:moveTo>
                <a:lnTo>
                  <a:pt x="37485" y="46638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38036" y="4228010"/>
            <a:ext cx="38100" cy="190500"/>
          </a:xfrm>
          <a:custGeom>
            <a:avLst/>
            <a:gdLst/>
            <a:ahLst/>
            <a:cxnLst/>
            <a:rect l="l" t="t" r="r" b="b"/>
            <a:pathLst>
              <a:path w="38100" h="190500">
                <a:moveTo>
                  <a:pt x="0" y="190211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75521" y="4228011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0" y="0"/>
                </a:moveTo>
                <a:lnTo>
                  <a:pt x="37485" y="40237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513007" y="4086267"/>
            <a:ext cx="38100" cy="182245"/>
          </a:xfrm>
          <a:custGeom>
            <a:avLst/>
            <a:gdLst/>
            <a:ahLst/>
            <a:cxnLst/>
            <a:rect l="l" t="t" r="r" b="b"/>
            <a:pathLst>
              <a:path w="38100" h="182245">
                <a:moveTo>
                  <a:pt x="0" y="181981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50492" y="3971958"/>
            <a:ext cx="38100" cy="114935"/>
          </a:xfrm>
          <a:custGeom>
            <a:avLst/>
            <a:gdLst/>
            <a:ahLst/>
            <a:cxnLst/>
            <a:rect l="l" t="t" r="r" b="b"/>
            <a:pathLst>
              <a:path w="38100" h="114935">
                <a:moveTo>
                  <a:pt x="0" y="11430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587978" y="3927149"/>
            <a:ext cx="38100" cy="45085"/>
          </a:xfrm>
          <a:custGeom>
            <a:avLst/>
            <a:gdLst/>
            <a:ahLst/>
            <a:cxnLst/>
            <a:rect l="l" t="t" r="r" b="b"/>
            <a:pathLst>
              <a:path w="38100" h="45085">
                <a:moveTo>
                  <a:pt x="0" y="44809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625464" y="3917091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059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62950" y="3913434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700435" y="39134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737921" y="39134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775406" y="3912522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812892" y="39125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50378" y="39125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887863" y="391252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925349" y="391435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962834" y="3914355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000320" y="3914356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037806" y="391710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0" y="0"/>
                </a:moveTo>
                <a:lnTo>
                  <a:pt x="37485" y="18289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075291" y="3935390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112777" y="3963739"/>
            <a:ext cx="38100" cy="107950"/>
          </a:xfrm>
          <a:custGeom>
            <a:avLst/>
            <a:gdLst/>
            <a:ahLst/>
            <a:cxnLst/>
            <a:rect l="l" t="t" r="r" b="b"/>
            <a:pathLst>
              <a:path w="38100" h="107950">
                <a:moveTo>
                  <a:pt x="0" y="0"/>
                </a:moveTo>
                <a:lnTo>
                  <a:pt x="37485" y="107908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150262" y="4071649"/>
            <a:ext cx="38100" cy="313055"/>
          </a:xfrm>
          <a:custGeom>
            <a:avLst/>
            <a:gdLst/>
            <a:ahLst/>
            <a:cxnLst/>
            <a:rect l="l" t="t" r="r" b="b"/>
            <a:pathLst>
              <a:path w="38100" h="313054">
                <a:moveTo>
                  <a:pt x="0" y="0"/>
                </a:moveTo>
                <a:lnTo>
                  <a:pt x="37485" y="312751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187748" y="4384401"/>
            <a:ext cx="38100" cy="156845"/>
          </a:xfrm>
          <a:custGeom>
            <a:avLst/>
            <a:gdLst/>
            <a:ahLst/>
            <a:cxnLst/>
            <a:rect l="l" t="t" r="r" b="b"/>
            <a:pathLst>
              <a:path w="38100" h="156845">
                <a:moveTo>
                  <a:pt x="0" y="0"/>
                </a:moveTo>
                <a:lnTo>
                  <a:pt x="37485" y="156375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225234" y="4499626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0" y="41151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262720" y="4499627"/>
            <a:ext cx="38100" cy="16510"/>
          </a:xfrm>
          <a:custGeom>
            <a:avLst/>
            <a:gdLst/>
            <a:ahLst/>
            <a:cxnLst/>
            <a:rect l="l" t="t" r="r" b="b"/>
            <a:pathLst>
              <a:path w="38100" h="16510">
                <a:moveTo>
                  <a:pt x="0" y="0"/>
                </a:moveTo>
                <a:lnTo>
                  <a:pt x="37485" y="1646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300205" y="4408180"/>
            <a:ext cx="38100" cy="107950"/>
          </a:xfrm>
          <a:custGeom>
            <a:avLst/>
            <a:gdLst/>
            <a:ahLst/>
            <a:cxnLst/>
            <a:rect l="l" t="t" r="r" b="b"/>
            <a:pathLst>
              <a:path w="38100" h="107950">
                <a:moveTo>
                  <a:pt x="0" y="107908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337691" y="4388062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75176" y="4263694"/>
            <a:ext cx="38100" cy="124460"/>
          </a:xfrm>
          <a:custGeom>
            <a:avLst/>
            <a:gdLst/>
            <a:ahLst/>
            <a:cxnLst/>
            <a:rect l="l" t="t" r="r" b="b"/>
            <a:pathLst>
              <a:path w="38100" h="124460">
                <a:moveTo>
                  <a:pt x="0" y="12436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12662" y="4102746"/>
            <a:ext cx="38100" cy="161290"/>
          </a:xfrm>
          <a:custGeom>
            <a:avLst/>
            <a:gdLst/>
            <a:ahLst/>
            <a:cxnLst/>
            <a:rect l="l" t="t" r="r" b="b"/>
            <a:pathLst>
              <a:path w="38100" h="161289">
                <a:moveTo>
                  <a:pt x="0" y="160948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450147" y="3983865"/>
            <a:ext cx="38100" cy="119380"/>
          </a:xfrm>
          <a:custGeom>
            <a:avLst/>
            <a:gdLst/>
            <a:ahLst/>
            <a:cxnLst/>
            <a:rect l="l" t="t" r="r" b="b"/>
            <a:pathLst>
              <a:path w="38100" h="119379">
                <a:moveTo>
                  <a:pt x="0" y="11888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487633" y="394454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525118" y="3930827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562604" y="3927169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600090" y="3925341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637576" y="3924428"/>
            <a:ext cx="38735" cy="1270"/>
          </a:xfrm>
          <a:custGeom>
            <a:avLst/>
            <a:gdLst/>
            <a:ahLst/>
            <a:cxnLst/>
            <a:rect l="l" t="t" r="r" b="b"/>
            <a:pathLst>
              <a:path w="38734" h="1270">
                <a:moveTo>
                  <a:pt x="0" y="914"/>
                </a:moveTo>
                <a:lnTo>
                  <a:pt x="38399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 txBox="1"/>
          <p:nvPr/>
        </p:nvSpPr>
        <p:spPr>
          <a:xfrm>
            <a:off x="1050289" y="1646554"/>
            <a:ext cx="500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Vergelijking berekende </a:t>
            </a:r>
            <a:r>
              <a:rPr sz="1800" spc="-5" dirty="0">
                <a:latin typeface="Calibri"/>
                <a:cs typeface="Calibri"/>
              </a:rPr>
              <a:t>met </a:t>
            </a:r>
            <a:r>
              <a:rPr sz="1800" spc="-10" dirty="0">
                <a:solidFill>
                  <a:srgbClr val="4C4C4C"/>
                </a:solidFill>
                <a:latin typeface="Calibri"/>
                <a:cs typeface="Calibri"/>
              </a:rPr>
              <a:t>gemeten</a:t>
            </a:r>
            <a:r>
              <a:rPr sz="1800" spc="80" dirty="0">
                <a:solidFill>
                  <a:srgbClr val="4C4C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stengeldiameter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2347137" y="6110655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3282111" y="6110655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4145762" y="6110655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5082336" y="6110655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5945987" y="6110655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2195512" y="3716337"/>
            <a:ext cx="431800" cy="576580"/>
          </a:xfrm>
          <a:custGeom>
            <a:avLst/>
            <a:gdLst/>
            <a:ahLst/>
            <a:cxnLst/>
            <a:rect l="l" t="t" r="r" b="b"/>
            <a:pathLst>
              <a:path w="431800" h="576579">
                <a:moveTo>
                  <a:pt x="0" y="0"/>
                </a:moveTo>
                <a:lnTo>
                  <a:pt x="431800" y="0"/>
                </a:lnTo>
                <a:lnTo>
                  <a:pt x="431800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916237" y="3716337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79">
                <a:moveTo>
                  <a:pt x="0" y="0"/>
                </a:moveTo>
                <a:lnTo>
                  <a:pt x="647700" y="0"/>
                </a:lnTo>
                <a:lnTo>
                  <a:pt x="647700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79837" y="3573462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79">
                <a:moveTo>
                  <a:pt x="0" y="0"/>
                </a:moveTo>
                <a:lnTo>
                  <a:pt x="647700" y="0"/>
                </a:lnTo>
                <a:lnTo>
                  <a:pt x="647700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787900" y="3573462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79">
                <a:moveTo>
                  <a:pt x="0" y="0"/>
                </a:moveTo>
                <a:lnTo>
                  <a:pt x="647700" y="0"/>
                </a:lnTo>
                <a:lnTo>
                  <a:pt x="647700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166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Worteldruk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289" y="1646554"/>
            <a:ext cx="5696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Oorzaak van </a:t>
            </a:r>
            <a:r>
              <a:rPr sz="1800" spc="-15" dirty="0">
                <a:latin typeface="Calibri"/>
                <a:cs typeface="Calibri"/>
              </a:rPr>
              <a:t>nachtelijke </a:t>
            </a:r>
            <a:r>
              <a:rPr sz="1800" spc="-10" dirty="0">
                <a:latin typeface="Calibri"/>
                <a:cs typeface="Calibri"/>
              </a:rPr>
              <a:t>verschillen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berekende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gemeten  stengeldiameter?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050" y="2204922"/>
            <a:ext cx="5474970" cy="4197985"/>
          </a:xfrm>
          <a:custGeom>
            <a:avLst/>
            <a:gdLst/>
            <a:ahLst/>
            <a:cxnLst/>
            <a:rect l="l" t="t" r="r" b="b"/>
            <a:pathLst>
              <a:path w="5474970" h="4197985">
                <a:moveTo>
                  <a:pt x="0" y="4197453"/>
                </a:moveTo>
                <a:lnTo>
                  <a:pt x="5474742" y="4197453"/>
                </a:lnTo>
                <a:lnTo>
                  <a:pt x="5474742" y="0"/>
                </a:lnTo>
                <a:lnTo>
                  <a:pt x="0" y="0"/>
                </a:lnTo>
                <a:lnTo>
                  <a:pt x="0" y="4197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2250" y="2711540"/>
            <a:ext cx="173355" cy="1591310"/>
          </a:xfrm>
          <a:custGeom>
            <a:avLst/>
            <a:gdLst/>
            <a:ahLst/>
            <a:cxnLst/>
            <a:rect l="l" t="t" r="r" b="b"/>
            <a:pathLst>
              <a:path w="173354" h="1591310">
                <a:moveTo>
                  <a:pt x="0" y="1591193"/>
                </a:moveTo>
                <a:lnTo>
                  <a:pt x="172800" y="1591193"/>
                </a:lnTo>
                <a:lnTo>
                  <a:pt x="172800" y="0"/>
                </a:lnTo>
                <a:lnTo>
                  <a:pt x="0" y="0"/>
                </a:lnTo>
                <a:lnTo>
                  <a:pt x="0" y="159119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7221" y="2710625"/>
            <a:ext cx="439420" cy="1591310"/>
          </a:xfrm>
          <a:custGeom>
            <a:avLst/>
            <a:gdLst/>
            <a:ahLst/>
            <a:cxnLst/>
            <a:rect l="l" t="t" r="r" b="b"/>
            <a:pathLst>
              <a:path w="439420" h="1591310">
                <a:moveTo>
                  <a:pt x="0" y="1591193"/>
                </a:moveTo>
                <a:lnTo>
                  <a:pt x="438857" y="1591193"/>
                </a:lnTo>
                <a:lnTo>
                  <a:pt x="438857" y="0"/>
                </a:lnTo>
                <a:lnTo>
                  <a:pt x="0" y="0"/>
                </a:lnTo>
                <a:lnTo>
                  <a:pt x="0" y="159119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2194" y="2709712"/>
            <a:ext cx="439420" cy="1590675"/>
          </a:xfrm>
          <a:custGeom>
            <a:avLst/>
            <a:gdLst/>
            <a:ahLst/>
            <a:cxnLst/>
            <a:rect l="l" t="t" r="r" b="b"/>
            <a:pathLst>
              <a:path w="439420" h="1590675">
                <a:moveTo>
                  <a:pt x="0" y="1590277"/>
                </a:moveTo>
                <a:lnTo>
                  <a:pt x="438856" y="1590277"/>
                </a:lnTo>
                <a:lnTo>
                  <a:pt x="438856" y="0"/>
                </a:lnTo>
                <a:lnTo>
                  <a:pt x="0" y="0"/>
                </a:lnTo>
                <a:lnTo>
                  <a:pt x="0" y="1590277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8763" y="2708796"/>
            <a:ext cx="439420" cy="1591310"/>
          </a:xfrm>
          <a:custGeom>
            <a:avLst/>
            <a:gdLst/>
            <a:ahLst/>
            <a:cxnLst/>
            <a:rect l="l" t="t" r="r" b="b"/>
            <a:pathLst>
              <a:path w="439420" h="1591310">
                <a:moveTo>
                  <a:pt x="0" y="1591193"/>
                </a:moveTo>
                <a:lnTo>
                  <a:pt x="438858" y="1591193"/>
                </a:lnTo>
                <a:lnTo>
                  <a:pt x="438858" y="0"/>
                </a:lnTo>
                <a:lnTo>
                  <a:pt x="0" y="0"/>
                </a:lnTo>
                <a:lnTo>
                  <a:pt x="0" y="159119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4593" y="2708796"/>
            <a:ext cx="439420" cy="1591310"/>
          </a:xfrm>
          <a:custGeom>
            <a:avLst/>
            <a:gdLst/>
            <a:ahLst/>
            <a:cxnLst/>
            <a:rect l="l" t="t" r="r" b="b"/>
            <a:pathLst>
              <a:path w="439420" h="1591310">
                <a:moveTo>
                  <a:pt x="0" y="1591193"/>
                </a:moveTo>
                <a:lnTo>
                  <a:pt x="438858" y="1591193"/>
                </a:lnTo>
                <a:lnTo>
                  <a:pt x="438858" y="0"/>
                </a:lnTo>
                <a:lnTo>
                  <a:pt x="0" y="0"/>
                </a:lnTo>
                <a:lnTo>
                  <a:pt x="0" y="159119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3851" y="2707881"/>
            <a:ext cx="342900" cy="1591310"/>
          </a:xfrm>
          <a:custGeom>
            <a:avLst/>
            <a:gdLst/>
            <a:ahLst/>
            <a:cxnLst/>
            <a:rect l="l" t="t" r="r" b="b"/>
            <a:pathLst>
              <a:path w="342900" h="1591310">
                <a:moveTo>
                  <a:pt x="0" y="1591193"/>
                </a:moveTo>
                <a:lnTo>
                  <a:pt x="342856" y="1591193"/>
                </a:lnTo>
                <a:lnTo>
                  <a:pt x="342856" y="0"/>
                </a:lnTo>
                <a:lnTo>
                  <a:pt x="0" y="0"/>
                </a:lnTo>
                <a:lnTo>
                  <a:pt x="0" y="1591193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4764" y="4300904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4764" y="43009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4421" y="43009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4078" y="43009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3735" y="43009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83392" y="43009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3963" y="4300904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9677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4591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9505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9333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4248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59162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8990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3904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58818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8646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3561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8474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08303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3217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8131" y="4300904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4760" y="2680447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1620456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39045" y="430090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39045" y="349067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9045" y="268044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47190" y="3393030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7190" y="2582836"/>
            <a:ext cx="342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84758" y="3178838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243" y="3174266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59729" y="3161463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12802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97215" y="3155976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34700" y="3149575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72186" y="3131286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0" y="18289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9671" y="3110252"/>
            <a:ext cx="38100" cy="21590"/>
          </a:xfrm>
          <a:custGeom>
            <a:avLst/>
            <a:gdLst/>
            <a:ahLst/>
            <a:cxnLst/>
            <a:rect l="l" t="t" r="r" b="b"/>
            <a:pathLst>
              <a:path w="38100" h="21589">
                <a:moveTo>
                  <a:pt x="0" y="21033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7157" y="3106595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84642" y="3106595"/>
            <a:ext cx="38100" cy="67310"/>
          </a:xfrm>
          <a:custGeom>
            <a:avLst/>
            <a:gdLst/>
            <a:ahLst/>
            <a:cxnLst/>
            <a:rect l="l" t="t" r="r" b="b"/>
            <a:pathLst>
              <a:path w="38100" h="67310">
                <a:moveTo>
                  <a:pt x="0" y="0"/>
                </a:moveTo>
                <a:lnTo>
                  <a:pt x="37485" y="66756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22128" y="3173352"/>
            <a:ext cx="38100" cy="398780"/>
          </a:xfrm>
          <a:custGeom>
            <a:avLst/>
            <a:gdLst/>
            <a:ahLst/>
            <a:cxnLst/>
            <a:rect l="l" t="t" r="r" b="b"/>
            <a:pathLst>
              <a:path w="38100" h="398779">
                <a:moveTo>
                  <a:pt x="0" y="0"/>
                </a:moveTo>
                <a:lnTo>
                  <a:pt x="37485" y="398712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59613" y="3572064"/>
            <a:ext cx="38100" cy="467359"/>
          </a:xfrm>
          <a:custGeom>
            <a:avLst/>
            <a:gdLst/>
            <a:ahLst/>
            <a:cxnLst/>
            <a:rect l="l" t="t" r="r" b="b"/>
            <a:pathLst>
              <a:path w="38100" h="467360">
                <a:moveTo>
                  <a:pt x="0" y="0"/>
                </a:moveTo>
                <a:lnTo>
                  <a:pt x="37485" y="467298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7099" y="4039363"/>
            <a:ext cx="38100" cy="59690"/>
          </a:xfrm>
          <a:custGeom>
            <a:avLst/>
            <a:gdLst/>
            <a:ahLst/>
            <a:cxnLst/>
            <a:rect l="l" t="t" r="r" b="b"/>
            <a:pathLst>
              <a:path w="38100" h="59689">
                <a:moveTo>
                  <a:pt x="0" y="0"/>
                </a:moveTo>
                <a:lnTo>
                  <a:pt x="37485" y="59441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34584" y="3842750"/>
            <a:ext cx="38100" cy="256540"/>
          </a:xfrm>
          <a:custGeom>
            <a:avLst/>
            <a:gdLst/>
            <a:ahLst/>
            <a:cxnLst/>
            <a:rect l="l" t="t" r="r" b="b"/>
            <a:pathLst>
              <a:path w="38100" h="256539">
                <a:moveTo>
                  <a:pt x="0" y="256054"/>
                </a:moveTo>
                <a:lnTo>
                  <a:pt x="37485" y="0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72070" y="3829033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09555" y="3794283"/>
            <a:ext cx="38100" cy="34925"/>
          </a:xfrm>
          <a:custGeom>
            <a:avLst/>
            <a:gdLst/>
            <a:ahLst/>
            <a:cxnLst/>
            <a:rect l="l" t="t" r="r" b="b"/>
            <a:pathLst>
              <a:path w="38100" h="34925">
                <a:moveTo>
                  <a:pt x="0" y="34750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47041" y="3794283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0" y="0"/>
                </a:moveTo>
                <a:lnTo>
                  <a:pt x="37485" y="23776"/>
                </a:lnTo>
              </a:path>
            </a:pathLst>
          </a:custGeom>
          <a:ln w="7223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84526" y="3788796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22012" y="3601328"/>
            <a:ext cx="38100" cy="187960"/>
          </a:xfrm>
          <a:custGeom>
            <a:avLst/>
            <a:gdLst/>
            <a:ahLst/>
            <a:cxnLst/>
            <a:rect l="l" t="t" r="r" b="b"/>
            <a:pathLst>
              <a:path w="38100" h="187960">
                <a:moveTo>
                  <a:pt x="0" y="187468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59497" y="3450439"/>
            <a:ext cx="38100" cy="151130"/>
          </a:xfrm>
          <a:custGeom>
            <a:avLst/>
            <a:gdLst/>
            <a:ahLst/>
            <a:cxnLst/>
            <a:rect l="l" t="t" r="r" b="b"/>
            <a:pathLst>
              <a:path w="38100" h="151129">
                <a:moveTo>
                  <a:pt x="0" y="150888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96983" y="3332471"/>
            <a:ext cx="38100" cy="118110"/>
          </a:xfrm>
          <a:custGeom>
            <a:avLst/>
            <a:gdLst/>
            <a:ahLst/>
            <a:cxnLst/>
            <a:rect l="l" t="t" r="r" b="b"/>
            <a:pathLst>
              <a:path w="38100" h="118110">
                <a:moveTo>
                  <a:pt x="0" y="117967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34468" y="3301379"/>
            <a:ext cx="38100" cy="31115"/>
          </a:xfrm>
          <a:custGeom>
            <a:avLst/>
            <a:gdLst/>
            <a:ahLst/>
            <a:cxnLst/>
            <a:rect l="l" t="t" r="r" b="b"/>
            <a:pathLst>
              <a:path w="38100" h="31114">
                <a:moveTo>
                  <a:pt x="0" y="31092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71954" y="3287662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09439" y="325016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7493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46925" y="3237365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12802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84410" y="3237365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80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21896" y="3241937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0"/>
                </a:moveTo>
                <a:lnTo>
                  <a:pt x="37485" y="3657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59381" y="3235536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059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96867" y="3202615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19">
                <a:moveTo>
                  <a:pt x="0" y="32921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34352" y="3167865"/>
            <a:ext cx="38100" cy="34925"/>
          </a:xfrm>
          <a:custGeom>
            <a:avLst/>
            <a:gdLst/>
            <a:ahLst/>
            <a:cxnLst/>
            <a:rect l="l" t="t" r="r" b="b"/>
            <a:pathLst>
              <a:path w="38100" h="34925">
                <a:moveTo>
                  <a:pt x="0" y="34750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71838" y="3142259"/>
            <a:ext cx="38100" cy="26034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0" y="25605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09323" y="3125799"/>
            <a:ext cx="38100" cy="16510"/>
          </a:xfrm>
          <a:custGeom>
            <a:avLst/>
            <a:gdLst/>
            <a:ahLst/>
            <a:cxnLst/>
            <a:rect l="l" t="t" r="r" b="b"/>
            <a:pathLst>
              <a:path w="38100" h="16510">
                <a:moveTo>
                  <a:pt x="0" y="16460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46809" y="3122141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84294" y="3122141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19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21780" y="3129457"/>
            <a:ext cx="38100" cy="176530"/>
          </a:xfrm>
          <a:custGeom>
            <a:avLst/>
            <a:gdLst/>
            <a:ahLst/>
            <a:cxnLst/>
            <a:rect l="l" t="t" r="r" b="b"/>
            <a:pathLst>
              <a:path w="38100" h="176529">
                <a:moveTo>
                  <a:pt x="0" y="0"/>
                </a:moveTo>
                <a:lnTo>
                  <a:pt x="37485" y="176494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9265" y="3305951"/>
            <a:ext cx="38100" cy="277495"/>
          </a:xfrm>
          <a:custGeom>
            <a:avLst/>
            <a:gdLst/>
            <a:ahLst/>
            <a:cxnLst/>
            <a:rect l="l" t="t" r="r" b="b"/>
            <a:pathLst>
              <a:path w="38100" h="277495">
                <a:moveTo>
                  <a:pt x="0" y="0"/>
                </a:moveTo>
                <a:lnTo>
                  <a:pt x="37485" y="277087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96751" y="3544630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38408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34237" y="3544630"/>
            <a:ext cx="38100" cy="106680"/>
          </a:xfrm>
          <a:custGeom>
            <a:avLst/>
            <a:gdLst/>
            <a:ahLst/>
            <a:cxnLst/>
            <a:rect l="l" t="t" r="r" b="b"/>
            <a:pathLst>
              <a:path w="38100" h="106679">
                <a:moveTo>
                  <a:pt x="0" y="0"/>
                </a:moveTo>
                <a:lnTo>
                  <a:pt x="37485" y="106079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1722" y="3650710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0"/>
                </a:moveTo>
                <a:lnTo>
                  <a:pt x="37485" y="53954"/>
                </a:lnTo>
              </a:path>
            </a:pathLst>
          </a:custGeom>
          <a:ln w="7223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09208" y="3672657"/>
            <a:ext cx="38100" cy="32384"/>
          </a:xfrm>
          <a:custGeom>
            <a:avLst/>
            <a:gdLst/>
            <a:ahLst/>
            <a:cxnLst/>
            <a:rect l="l" t="t" r="r" b="b"/>
            <a:pathLst>
              <a:path w="38100" h="32385">
                <a:moveTo>
                  <a:pt x="0" y="32006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46693" y="3540057"/>
            <a:ext cx="38100" cy="132715"/>
          </a:xfrm>
          <a:custGeom>
            <a:avLst/>
            <a:gdLst/>
            <a:ahLst/>
            <a:cxnLst/>
            <a:rect l="l" t="t" r="r" b="b"/>
            <a:pathLst>
              <a:path w="38100" h="132714">
                <a:moveTo>
                  <a:pt x="0" y="132599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84179" y="3419346"/>
            <a:ext cx="38100" cy="121285"/>
          </a:xfrm>
          <a:custGeom>
            <a:avLst/>
            <a:gdLst/>
            <a:ahLst/>
            <a:cxnLst/>
            <a:rect l="l" t="t" r="r" b="b"/>
            <a:pathLst>
              <a:path w="38100" h="121285">
                <a:moveTo>
                  <a:pt x="0" y="120711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21664" y="3320583"/>
            <a:ext cx="38100" cy="99060"/>
          </a:xfrm>
          <a:custGeom>
            <a:avLst/>
            <a:gdLst/>
            <a:ahLst/>
            <a:cxnLst/>
            <a:rect l="l" t="t" r="r" b="b"/>
            <a:pathLst>
              <a:path w="38100" h="99060">
                <a:moveTo>
                  <a:pt x="0" y="98763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59150" y="3281260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7223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96635" y="3263885"/>
            <a:ext cx="38100" cy="17780"/>
          </a:xfrm>
          <a:custGeom>
            <a:avLst/>
            <a:gdLst/>
            <a:ahLst/>
            <a:cxnLst/>
            <a:rect l="l" t="t" r="r" b="b"/>
            <a:pathLst>
              <a:path w="38100" h="17779">
                <a:moveTo>
                  <a:pt x="0" y="17375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34121" y="3228220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71606" y="3175180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53039"/>
                </a:moveTo>
                <a:lnTo>
                  <a:pt x="37485" y="0"/>
                </a:lnTo>
              </a:path>
            </a:pathLst>
          </a:custGeom>
          <a:ln w="7223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09092" y="3128542"/>
            <a:ext cx="38100" cy="46990"/>
          </a:xfrm>
          <a:custGeom>
            <a:avLst/>
            <a:gdLst/>
            <a:ahLst/>
            <a:cxnLst/>
            <a:rect l="l" t="t" r="r" b="b"/>
            <a:pathLst>
              <a:path w="38100" h="46989">
                <a:moveTo>
                  <a:pt x="0" y="46638"/>
                </a:moveTo>
                <a:lnTo>
                  <a:pt x="37485" y="0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46577" y="3104766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30">
                <a:moveTo>
                  <a:pt x="0" y="23776"/>
                </a:moveTo>
                <a:lnTo>
                  <a:pt x="37485" y="0"/>
                </a:lnTo>
              </a:path>
            </a:pathLst>
          </a:custGeom>
          <a:ln w="7223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84063" y="3091963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12802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21548" y="307824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59034" y="3070930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19">
                <a:moveTo>
                  <a:pt x="0" y="7315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96519" y="3060871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059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4005" y="3045325"/>
            <a:ext cx="38100" cy="15875"/>
          </a:xfrm>
          <a:custGeom>
            <a:avLst/>
            <a:gdLst/>
            <a:ahLst/>
            <a:cxnLst/>
            <a:rect l="l" t="t" r="r" b="b"/>
            <a:pathLst>
              <a:path w="38100" h="15875">
                <a:moveTo>
                  <a:pt x="0" y="15546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71490" y="3034351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30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08976" y="3025206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46461" y="3022463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83947" y="3022463"/>
            <a:ext cx="38100" cy="139065"/>
          </a:xfrm>
          <a:custGeom>
            <a:avLst/>
            <a:gdLst/>
            <a:ahLst/>
            <a:cxnLst/>
            <a:rect l="l" t="t" r="r" b="b"/>
            <a:pathLst>
              <a:path w="38100" h="139064">
                <a:moveTo>
                  <a:pt x="0" y="0"/>
                </a:moveTo>
                <a:lnTo>
                  <a:pt x="37485" y="13900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21432" y="3161463"/>
            <a:ext cx="38100" cy="137795"/>
          </a:xfrm>
          <a:custGeom>
            <a:avLst/>
            <a:gdLst/>
            <a:ahLst/>
            <a:cxnLst/>
            <a:rect l="l" t="t" r="r" b="b"/>
            <a:pathLst>
              <a:path w="38100" h="137795">
                <a:moveTo>
                  <a:pt x="0" y="0"/>
                </a:moveTo>
                <a:lnTo>
                  <a:pt x="37485" y="137171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58918" y="3298635"/>
            <a:ext cx="38100" cy="194945"/>
          </a:xfrm>
          <a:custGeom>
            <a:avLst/>
            <a:gdLst/>
            <a:ahLst/>
            <a:cxnLst/>
            <a:rect l="l" t="t" r="r" b="b"/>
            <a:pathLst>
              <a:path w="38100" h="194945">
                <a:moveTo>
                  <a:pt x="0" y="0"/>
                </a:moveTo>
                <a:lnTo>
                  <a:pt x="37485" y="194783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96403" y="3493419"/>
            <a:ext cx="38100" cy="144145"/>
          </a:xfrm>
          <a:custGeom>
            <a:avLst/>
            <a:gdLst/>
            <a:ahLst/>
            <a:cxnLst/>
            <a:rect l="l" t="t" r="r" b="b"/>
            <a:pathLst>
              <a:path w="38100" h="144145">
                <a:moveTo>
                  <a:pt x="0" y="0"/>
                </a:moveTo>
                <a:lnTo>
                  <a:pt x="37485" y="143573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33889" y="3636992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0" y="0"/>
                </a:moveTo>
                <a:lnTo>
                  <a:pt x="37485" y="23776"/>
                </a:lnTo>
              </a:path>
            </a:pathLst>
          </a:custGeom>
          <a:ln w="7223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71374" y="3660769"/>
            <a:ext cx="38100" cy="34925"/>
          </a:xfrm>
          <a:custGeom>
            <a:avLst/>
            <a:gdLst/>
            <a:ahLst/>
            <a:cxnLst/>
            <a:rect l="l" t="t" r="r" b="b"/>
            <a:pathLst>
              <a:path w="38100" h="34925">
                <a:moveTo>
                  <a:pt x="0" y="0"/>
                </a:moveTo>
                <a:lnTo>
                  <a:pt x="37485" y="3475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08860" y="3615045"/>
            <a:ext cx="38100" cy="80645"/>
          </a:xfrm>
          <a:custGeom>
            <a:avLst/>
            <a:gdLst/>
            <a:ahLst/>
            <a:cxnLst/>
            <a:rect l="l" t="t" r="r" b="b"/>
            <a:pathLst>
              <a:path w="38100" h="80645">
                <a:moveTo>
                  <a:pt x="0" y="80474"/>
                </a:moveTo>
                <a:lnTo>
                  <a:pt x="37485" y="0"/>
                </a:lnTo>
              </a:path>
            </a:pathLst>
          </a:custGeom>
          <a:ln w="7223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46345" y="3528169"/>
            <a:ext cx="38100" cy="86995"/>
          </a:xfrm>
          <a:custGeom>
            <a:avLst/>
            <a:gdLst/>
            <a:ahLst/>
            <a:cxnLst/>
            <a:rect l="l" t="t" r="r" b="b"/>
            <a:pathLst>
              <a:path w="38100" h="86995">
                <a:moveTo>
                  <a:pt x="0" y="86875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83831" y="3308694"/>
            <a:ext cx="38100" cy="219710"/>
          </a:xfrm>
          <a:custGeom>
            <a:avLst/>
            <a:gdLst/>
            <a:ahLst/>
            <a:cxnLst/>
            <a:rect l="l" t="t" r="r" b="b"/>
            <a:pathLst>
              <a:path w="38100" h="219710">
                <a:moveTo>
                  <a:pt x="0" y="219474"/>
                </a:moveTo>
                <a:lnTo>
                  <a:pt x="37485" y="0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21316" y="3248339"/>
            <a:ext cx="38100" cy="60960"/>
          </a:xfrm>
          <a:custGeom>
            <a:avLst/>
            <a:gdLst/>
            <a:ahLst/>
            <a:cxnLst/>
            <a:rect l="l" t="t" r="r" b="b"/>
            <a:pathLst>
              <a:path w="38100" h="60960">
                <a:moveTo>
                  <a:pt x="0" y="60355"/>
                </a:moveTo>
                <a:lnTo>
                  <a:pt x="37485" y="0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58802" y="3177924"/>
            <a:ext cx="38100" cy="70485"/>
          </a:xfrm>
          <a:custGeom>
            <a:avLst/>
            <a:gdLst/>
            <a:ahLst/>
            <a:cxnLst/>
            <a:rect l="l" t="t" r="r" b="b"/>
            <a:pathLst>
              <a:path w="38100" h="70485">
                <a:moveTo>
                  <a:pt x="0" y="70414"/>
                </a:moveTo>
                <a:lnTo>
                  <a:pt x="37485" y="0"/>
                </a:lnTo>
              </a:path>
            </a:pathLst>
          </a:custGeom>
          <a:ln w="7223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96287" y="3148661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4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33773" y="3110252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38408"/>
                </a:moveTo>
                <a:lnTo>
                  <a:pt x="37485" y="0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71258" y="3104766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8744" y="3104766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46230" y="3101108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83715" y="3097450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21201" y="3097450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58686" y="309836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96172" y="30983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18742" y="-36121"/>
                </a:moveTo>
                <a:lnTo>
                  <a:pt x="18742" y="36121"/>
                </a:lnTo>
              </a:path>
            </a:pathLst>
          </a:custGeom>
          <a:ln w="3748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3657" y="3069101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4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71143" y="3038009"/>
            <a:ext cx="38100" cy="31115"/>
          </a:xfrm>
          <a:custGeom>
            <a:avLst/>
            <a:gdLst/>
            <a:ahLst/>
            <a:cxnLst/>
            <a:rect l="l" t="t" r="r" b="b"/>
            <a:pathLst>
              <a:path w="38100" h="31114">
                <a:moveTo>
                  <a:pt x="0" y="31092"/>
                </a:moveTo>
                <a:lnTo>
                  <a:pt x="37485" y="0"/>
                </a:lnTo>
              </a:path>
            </a:pathLst>
          </a:custGeom>
          <a:ln w="72237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08628" y="3017890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46114" y="3006002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83599" y="3000515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21085" y="3000515"/>
            <a:ext cx="38100" cy="17780"/>
          </a:xfrm>
          <a:custGeom>
            <a:avLst/>
            <a:gdLst/>
            <a:ahLst/>
            <a:cxnLst/>
            <a:rect l="l" t="t" r="r" b="b"/>
            <a:pathLst>
              <a:path w="38100" h="17780">
                <a:moveTo>
                  <a:pt x="0" y="0"/>
                </a:moveTo>
                <a:lnTo>
                  <a:pt x="37485" y="17375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58571" y="3017890"/>
            <a:ext cx="38100" cy="90805"/>
          </a:xfrm>
          <a:custGeom>
            <a:avLst/>
            <a:gdLst/>
            <a:ahLst/>
            <a:cxnLst/>
            <a:rect l="l" t="t" r="r" b="b"/>
            <a:pathLst>
              <a:path w="38100" h="90805">
                <a:moveTo>
                  <a:pt x="0" y="0"/>
                </a:moveTo>
                <a:lnTo>
                  <a:pt x="37485" y="90533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96056" y="3108424"/>
            <a:ext cx="38100" cy="48895"/>
          </a:xfrm>
          <a:custGeom>
            <a:avLst/>
            <a:gdLst/>
            <a:ahLst/>
            <a:cxnLst/>
            <a:rect l="l" t="t" r="r" b="b"/>
            <a:pathLst>
              <a:path w="38100" h="48894">
                <a:moveTo>
                  <a:pt x="0" y="0"/>
                </a:moveTo>
                <a:lnTo>
                  <a:pt x="37485" y="48467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33542" y="3156891"/>
            <a:ext cx="38100" cy="336550"/>
          </a:xfrm>
          <a:custGeom>
            <a:avLst/>
            <a:gdLst/>
            <a:ahLst/>
            <a:cxnLst/>
            <a:rect l="l" t="t" r="r" b="b"/>
            <a:pathLst>
              <a:path w="38100" h="336550">
                <a:moveTo>
                  <a:pt x="0" y="0"/>
                </a:moveTo>
                <a:lnTo>
                  <a:pt x="37485" y="336528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71027" y="3493419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7223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08513" y="3521768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45998" y="3407458"/>
            <a:ext cx="38100" cy="116205"/>
          </a:xfrm>
          <a:custGeom>
            <a:avLst/>
            <a:gdLst/>
            <a:ahLst/>
            <a:cxnLst/>
            <a:rect l="l" t="t" r="r" b="b"/>
            <a:pathLst>
              <a:path w="38100" h="116204">
                <a:moveTo>
                  <a:pt x="0" y="116138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83484" y="3407458"/>
            <a:ext cx="38100" cy="51435"/>
          </a:xfrm>
          <a:custGeom>
            <a:avLst/>
            <a:gdLst/>
            <a:ahLst/>
            <a:cxnLst/>
            <a:rect l="l" t="t" r="r" b="b"/>
            <a:pathLst>
              <a:path w="38100" h="51435">
                <a:moveTo>
                  <a:pt x="0" y="0"/>
                </a:moveTo>
                <a:lnTo>
                  <a:pt x="37485" y="51210"/>
                </a:lnTo>
              </a:path>
            </a:pathLst>
          </a:custGeom>
          <a:ln w="7223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20969" y="3281260"/>
            <a:ext cx="38100" cy="177800"/>
          </a:xfrm>
          <a:custGeom>
            <a:avLst/>
            <a:gdLst/>
            <a:ahLst/>
            <a:cxnLst/>
            <a:rect l="l" t="t" r="r" b="b"/>
            <a:pathLst>
              <a:path w="38100" h="177800">
                <a:moveTo>
                  <a:pt x="0" y="177408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58454" y="3162378"/>
            <a:ext cx="38100" cy="119380"/>
          </a:xfrm>
          <a:custGeom>
            <a:avLst/>
            <a:gdLst/>
            <a:ahLst/>
            <a:cxnLst/>
            <a:rect l="l" t="t" r="r" b="b"/>
            <a:pathLst>
              <a:path w="38100" h="119379">
                <a:moveTo>
                  <a:pt x="0" y="118882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95940" y="3117568"/>
            <a:ext cx="38100" cy="45085"/>
          </a:xfrm>
          <a:custGeom>
            <a:avLst/>
            <a:gdLst/>
            <a:ahLst/>
            <a:cxnLst/>
            <a:rect l="l" t="t" r="r" b="b"/>
            <a:pathLst>
              <a:path w="38100" h="45085">
                <a:moveTo>
                  <a:pt x="0" y="44809"/>
                </a:moveTo>
                <a:lnTo>
                  <a:pt x="37485" y="0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33426" y="3108424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70911" y="3104766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08397" y="3104766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80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45882" y="3109338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83368" y="3112081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20853" y="3113910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58339" y="3116654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0"/>
                </a:moveTo>
                <a:lnTo>
                  <a:pt x="37485" y="3657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95824" y="3120312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0"/>
                </a:moveTo>
                <a:lnTo>
                  <a:pt x="37485" y="3657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33310" y="3123970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70795" y="3126713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08281" y="3129457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45766" y="3130371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83252" y="3136772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0"/>
                </a:moveTo>
                <a:lnTo>
                  <a:pt x="37485" y="38408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20738" y="3175180"/>
            <a:ext cx="38100" cy="213360"/>
          </a:xfrm>
          <a:custGeom>
            <a:avLst/>
            <a:gdLst/>
            <a:ahLst/>
            <a:cxnLst/>
            <a:rect l="l" t="t" r="r" b="b"/>
            <a:pathLst>
              <a:path w="38100" h="213360">
                <a:moveTo>
                  <a:pt x="0" y="0"/>
                </a:moveTo>
                <a:lnTo>
                  <a:pt x="37485" y="213073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58223" y="3388254"/>
            <a:ext cx="38100" cy="248285"/>
          </a:xfrm>
          <a:custGeom>
            <a:avLst/>
            <a:gdLst/>
            <a:ahLst/>
            <a:cxnLst/>
            <a:rect l="l" t="t" r="r" b="b"/>
            <a:pathLst>
              <a:path w="38100" h="248285">
                <a:moveTo>
                  <a:pt x="0" y="0"/>
                </a:moveTo>
                <a:lnTo>
                  <a:pt x="37485" y="247823"/>
                </a:lnTo>
              </a:path>
            </a:pathLst>
          </a:custGeom>
          <a:ln w="7222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195708" y="3636078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0"/>
                </a:moveTo>
                <a:lnTo>
                  <a:pt x="37485" y="38408"/>
                </a:lnTo>
              </a:path>
            </a:pathLst>
          </a:custGeom>
          <a:ln w="7223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33194" y="3655282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19204"/>
                </a:moveTo>
                <a:lnTo>
                  <a:pt x="37485" y="0"/>
                </a:lnTo>
              </a:path>
            </a:pathLst>
          </a:custGeom>
          <a:ln w="7224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70680" y="3655282"/>
            <a:ext cx="38100" cy="8255"/>
          </a:xfrm>
          <a:custGeom>
            <a:avLst/>
            <a:gdLst/>
            <a:ahLst/>
            <a:cxnLst/>
            <a:rect l="l" t="t" r="r" b="b"/>
            <a:pathLst>
              <a:path w="38100" h="8254">
                <a:moveTo>
                  <a:pt x="0" y="0"/>
                </a:moveTo>
                <a:lnTo>
                  <a:pt x="37485" y="823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08165" y="3614130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29">
                <a:moveTo>
                  <a:pt x="0" y="49381"/>
                </a:moveTo>
                <a:lnTo>
                  <a:pt x="37485" y="0"/>
                </a:lnTo>
              </a:path>
            </a:pathLst>
          </a:custGeom>
          <a:ln w="7223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45650" y="3614130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0"/>
                </a:moveTo>
                <a:lnTo>
                  <a:pt x="37485" y="12802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383136" y="3517196"/>
            <a:ext cx="38100" cy="109855"/>
          </a:xfrm>
          <a:custGeom>
            <a:avLst/>
            <a:gdLst/>
            <a:ahLst/>
            <a:cxnLst/>
            <a:rect l="l" t="t" r="r" b="b"/>
            <a:pathLst>
              <a:path w="38100" h="109854">
                <a:moveTo>
                  <a:pt x="0" y="109737"/>
                </a:moveTo>
                <a:lnTo>
                  <a:pt x="37485" y="0"/>
                </a:lnTo>
              </a:path>
            </a:pathLst>
          </a:custGeom>
          <a:ln w="7223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20622" y="3373622"/>
            <a:ext cx="38100" cy="144145"/>
          </a:xfrm>
          <a:custGeom>
            <a:avLst/>
            <a:gdLst/>
            <a:ahLst/>
            <a:cxnLst/>
            <a:rect l="l" t="t" r="r" b="b"/>
            <a:pathLst>
              <a:path w="38100" h="144145">
                <a:moveTo>
                  <a:pt x="0" y="143573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58107" y="3256569"/>
            <a:ext cx="38100" cy="117475"/>
          </a:xfrm>
          <a:custGeom>
            <a:avLst/>
            <a:gdLst/>
            <a:ahLst/>
            <a:cxnLst/>
            <a:rect l="l" t="t" r="r" b="b"/>
            <a:pathLst>
              <a:path w="38100" h="117475">
                <a:moveTo>
                  <a:pt x="0" y="117053"/>
                </a:moveTo>
                <a:lnTo>
                  <a:pt x="37485" y="0"/>
                </a:lnTo>
              </a:path>
            </a:pathLst>
          </a:custGeom>
          <a:ln w="72229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495592" y="3191641"/>
            <a:ext cx="38100" cy="65405"/>
          </a:xfrm>
          <a:custGeom>
            <a:avLst/>
            <a:gdLst/>
            <a:ahLst/>
            <a:cxnLst/>
            <a:rect l="l" t="t" r="r" b="b"/>
            <a:pathLst>
              <a:path w="38100" h="65404">
                <a:moveTo>
                  <a:pt x="0" y="64927"/>
                </a:moveTo>
                <a:lnTo>
                  <a:pt x="37485" y="0"/>
                </a:lnTo>
              </a:path>
            </a:pathLst>
          </a:custGeom>
          <a:ln w="7223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33078" y="3177009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0" y="14631"/>
                </a:moveTo>
                <a:lnTo>
                  <a:pt x="37485" y="0"/>
                </a:lnTo>
              </a:path>
            </a:pathLst>
          </a:custGeom>
          <a:ln w="72241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70564" y="3164207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12802"/>
                </a:moveTo>
                <a:lnTo>
                  <a:pt x="37485" y="0"/>
                </a:lnTo>
              </a:path>
            </a:pathLst>
          </a:custGeom>
          <a:ln w="72242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08049" y="3159634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80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45534" y="3157805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5">
                <a:moveTo>
                  <a:pt x="0" y="1828"/>
                </a:moveTo>
                <a:lnTo>
                  <a:pt x="38399" y="0"/>
                </a:lnTo>
              </a:path>
            </a:pathLst>
          </a:custGeom>
          <a:ln w="72243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84735" y="319895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22220" y="32017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59706" y="3215418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19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97191" y="3222733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34677" y="3223648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80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72162" y="3228220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09648" y="3234622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80">
                <a:moveTo>
                  <a:pt x="0" y="0"/>
                </a:moveTo>
                <a:lnTo>
                  <a:pt x="37485" y="4572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47133" y="3239194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0"/>
                </a:moveTo>
                <a:lnTo>
                  <a:pt x="37485" y="10059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84619" y="3249253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0" y="0"/>
                </a:moveTo>
                <a:lnTo>
                  <a:pt x="37485" y="32921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22104" y="3282175"/>
            <a:ext cx="38100" cy="186055"/>
          </a:xfrm>
          <a:custGeom>
            <a:avLst/>
            <a:gdLst/>
            <a:ahLst/>
            <a:cxnLst/>
            <a:rect l="l" t="t" r="r" b="b"/>
            <a:pathLst>
              <a:path w="38100" h="186054">
                <a:moveTo>
                  <a:pt x="0" y="0"/>
                </a:moveTo>
                <a:lnTo>
                  <a:pt x="37485" y="185639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59590" y="3467814"/>
            <a:ext cx="38100" cy="370840"/>
          </a:xfrm>
          <a:custGeom>
            <a:avLst/>
            <a:gdLst/>
            <a:ahLst/>
            <a:cxnLst/>
            <a:rect l="l" t="t" r="r" b="b"/>
            <a:pathLst>
              <a:path w="38100" h="370839">
                <a:moveTo>
                  <a:pt x="0" y="0"/>
                </a:moveTo>
                <a:lnTo>
                  <a:pt x="37485" y="370363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97075" y="3838178"/>
            <a:ext cx="38100" cy="145415"/>
          </a:xfrm>
          <a:custGeom>
            <a:avLst/>
            <a:gdLst/>
            <a:ahLst/>
            <a:cxnLst/>
            <a:rect l="l" t="t" r="r" b="b"/>
            <a:pathLst>
              <a:path w="38100" h="145414">
                <a:moveTo>
                  <a:pt x="0" y="0"/>
                </a:moveTo>
                <a:lnTo>
                  <a:pt x="37485" y="145402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34561" y="3775993"/>
            <a:ext cx="38100" cy="207645"/>
          </a:xfrm>
          <a:custGeom>
            <a:avLst/>
            <a:gdLst/>
            <a:ahLst/>
            <a:cxnLst/>
            <a:rect l="l" t="t" r="r" b="b"/>
            <a:pathLst>
              <a:path w="38100" h="207645">
                <a:moveTo>
                  <a:pt x="0" y="207586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72046" y="3765019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1097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09532" y="3711980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53039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47017" y="3676315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84503" y="3676315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821988" y="3516281"/>
            <a:ext cx="38100" cy="188595"/>
          </a:xfrm>
          <a:custGeom>
            <a:avLst/>
            <a:gdLst/>
            <a:ahLst/>
            <a:cxnLst/>
            <a:rect l="l" t="t" r="r" b="b"/>
            <a:pathLst>
              <a:path w="38100" h="188595">
                <a:moveTo>
                  <a:pt x="0" y="18838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59474" y="3375451"/>
            <a:ext cx="38100" cy="140970"/>
          </a:xfrm>
          <a:custGeom>
            <a:avLst/>
            <a:gdLst/>
            <a:ahLst/>
            <a:cxnLst/>
            <a:rect l="l" t="t" r="r" b="b"/>
            <a:pathLst>
              <a:path w="38100" h="140970">
                <a:moveTo>
                  <a:pt x="0" y="14082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96959" y="3322412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53039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34445" y="3304122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4">
                <a:moveTo>
                  <a:pt x="0" y="18289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71930" y="3304122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0"/>
                </a:moveTo>
                <a:lnTo>
                  <a:pt x="37485" y="5486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09416" y="3309609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46901" y="329680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70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84387" y="3287662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914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21873" y="3284004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59358" y="3284004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0"/>
                </a:moveTo>
                <a:lnTo>
                  <a:pt x="37485" y="1097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96844" y="3294977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34329" y="3291320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71815" y="3287662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09300" y="3280346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0" y="7315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46786" y="3277602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84271" y="3277602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0"/>
                </a:moveTo>
                <a:lnTo>
                  <a:pt x="37485" y="914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421757" y="3286747"/>
            <a:ext cx="38100" cy="59055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0" y="0"/>
                </a:moveTo>
                <a:lnTo>
                  <a:pt x="37485" y="58526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59242" y="3345274"/>
            <a:ext cx="38100" cy="207645"/>
          </a:xfrm>
          <a:custGeom>
            <a:avLst/>
            <a:gdLst/>
            <a:ahLst/>
            <a:cxnLst/>
            <a:rect l="l" t="t" r="r" b="b"/>
            <a:pathLst>
              <a:path w="38100" h="207645">
                <a:moveTo>
                  <a:pt x="0" y="0"/>
                </a:moveTo>
                <a:lnTo>
                  <a:pt x="37485" y="207586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96728" y="3552860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5">
                <a:moveTo>
                  <a:pt x="0" y="0"/>
                </a:moveTo>
                <a:lnTo>
                  <a:pt x="37485" y="12802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34213" y="3565663"/>
            <a:ext cx="38100" cy="53340"/>
          </a:xfrm>
          <a:custGeom>
            <a:avLst/>
            <a:gdLst/>
            <a:ahLst/>
            <a:cxnLst/>
            <a:rect l="l" t="t" r="r" b="b"/>
            <a:pathLst>
              <a:path w="38100" h="53339">
                <a:moveTo>
                  <a:pt x="0" y="0"/>
                </a:moveTo>
                <a:lnTo>
                  <a:pt x="37485" y="53039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71699" y="3618703"/>
            <a:ext cx="38100" cy="80645"/>
          </a:xfrm>
          <a:custGeom>
            <a:avLst/>
            <a:gdLst/>
            <a:ahLst/>
            <a:cxnLst/>
            <a:rect l="l" t="t" r="r" b="b"/>
            <a:pathLst>
              <a:path w="38100" h="80645">
                <a:moveTo>
                  <a:pt x="0" y="0"/>
                </a:moveTo>
                <a:lnTo>
                  <a:pt x="37485" y="80474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9184" y="3671742"/>
            <a:ext cx="38100" cy="27940"/>
          </a:xfrm>
          <a:custGeom>
            <a:avLst/>
            <a:gdLst/>
            <a:ahLst/>
            <a:cxnLst/>
            <a:rect l="l" t="t" r="r" b="b"/>
            <a:pathLst>
              <a:path w="38100" h="27939">
                <a:moveTo>
                  <a:pt x="0" y="2743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46670" y="3530913"/>
            <a:ext cx="38100" cy="140970"/>
          </a:xfrm>
          <a:custGeom>
            <a:avLst/>
            <a:gdLst/>
            <a:ahLst/>
            <a:cxnLst/>
            <a:rect l="l" t="t" r="r" b="b"/>
            <a:pathLst>
              <a:path w="38100" h="140970">
                <a:moveTo>
                  <a:pt x="0" y="14082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84155" y="3416603"/>
            <a:ext cx="38100" cy="114935"/>
          </a:xfrm>
          <a:custGeom>
            <a:avLst/>
            <a:gdLst/>
            <a:ahLst/>
            <a:cxnLst/>
            <a:rect l="l" t="t" r="r" b="b"/>
            <a:pathLst>
              <a:path w="38100" h="114935">
                <a:moveTo>
                  <a:pt x="0" y="11430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21641" y="3328813"/>
            <a:ext cx="38100" cy="88265"/>
          </a:xfrm>
          <a:custGeom>
            <a:avLst/>
            <a:gdLst/>
            <a:ahLst/>
            <a:cxnLst/>
            <a:rect l="l" t="t" r="r" b="b"/>
            <a:pathLst>
              <a:path w="38100" h="88264">
                <a:moveTo>
                  <a:pt x="0" y="87789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59126" y="3273944"/>
            <a:ext cx="38100" cy="55244"/>
          </a:xfrm>
          <a:custGeom>
            <a:avLst/>
            <a:gdLst/>
            <a:ahLst/>
            <a:cxnLst/>
            <a:rect l="l" t="t" r="r" b="b"/>
            <a:pathLst>
              <a:path w="38100" h="55245">
                <a:moveTo>
                  <a:pt x="0" y="54868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96612" y="3244681"/>
            <a:ext cx="38100" cy="29845"/>
          </a:xfrm>
          <a:custGeom>
            <a:avLst/>
            <a:gdLst/>
            <a:ahLst/>
            <a:cxnLst/>
            <a:rect l="l" t="t" r="r" b="b"/>
            <a:pathLst>
              <a:path w="38100" h="29845">
                <a:moveTo>
                  <a:pt x="0" y="29263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834097" y="3224562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71583" y="3210845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909068" y="3208102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2743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46554" y="3196214"/>
            <a:ext cx="38100" cy="12065"/>
          </a:xfrm>
          <a:custGeom>
            <a:avLst/>
            <a:gdLst/>
            <a:ahLst/>
            <a:cxnLst/>
            <a:rect l="l" t="t" r="r" b="b"/>
            <a:pathLst>
              <a:path w="38100" h="12064">
                <a:moveTo>
                  <a:pt x="0" y="1188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984039" y="3177009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19204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021525" y="3173352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59010" y="3167865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0" y="5486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96496" y="3164207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3981" y="3163292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171467" y="3158720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80">
                <a:moveTo>
                  <a:pt x="0" y="4572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08952" y="3155062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46438" y="3155062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0"/>
                </a:moveTo>
                <a:lnTo>
                  <a:pt x="37485" y="6401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83923" y="3161463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5">
                <a:moveTo>
                  <a:pt x="0" y="0"/>
                </a:moveTo>
                <a:lnTo>
                  <a:pt x="37485" y="45723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21409" y="3207187"/>
            <a:ext cx="38100" cy="64135"/>
          </a:xfrm>
          <a:custGeom>
            <a:avLst/>
            <a:gdLst/>
            <a:ahLst/>
            <a:cxnLst/>
            <a:rect l="l" t="t" r="r" b="b"/>
            <a:pathLst>
              <a:path w="38100" h="64135">
                <a:moveTo>
                  <a:pt x="0" y="0"/>
                </a:moveTo>
                <a:lnTo>
                  <a:pt x="37485" y="64013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58894" y="3271201"/>
            <a:ext cx="38100" cy="139065"/>
          </a:xfrm>
          <a:custGeom>
            <a:avLst/>
            <a:gdLst/>
            <a:ahLst/>
            <a:cxnLst/>
            <a:rect l="l" t="t" r="r" b="b"/>
            <a:pathLst>
              <a:path w="38100" h="139064">
                <a:moveTo>
                  <a:pt x="0" y="0"/>
                </a:moveTo>
                <a:lnTo>
                  <a:pt x="37485" y="13900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96380" y="3410201"/>
            <a:ext cx="38100" cy="153035"/>
          </a:xfrm>
          <a:custGeom>
            <a:avLst/>
            <a:gdLst/>
            <a:ahLst/>
            <a:cxnLst/>
            <a:rect l="l" t="t" r="r" b="b"/>
            <a:pathLst>
              <a:path w="38100" h="153035">
                <a:moveTo>
                  <a:pt x="0" y="0"/>
                </a:moveTo>
                <a:lnTo>
                  <a:pt x="37485" y="152717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33866" y="3562920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0"/>
                </a:moveTo>
                <a:lnTo>
                  <a:pt x="37485" y="53954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71351" y="3577551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39322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508837" y="3547373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0" y="30177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546322" y="3474215"/>
            <a:ext cx="38100" cy="73660"/>
          </a:xfrm>
          <a:custGeom>
            <a:avLst/>
            <a:gdLst/>
            <a:ahLst/>
            <a:cxnLst/>
            <a:rect l="l" t="t" r="r" b="b"/>
            <a:pathLst>
              <a:path w="38100" h="73660">
                <a:moveTo>
                  <a:pt x="0" y="73158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83808" y="3280346"/>
            <a:ext cx="38100" cy="194310"/>
          </a:xfrm>
          <a:custGeom>
            <a:avLst/>
            <a:gdLst/>
            <a:ahLst/>
            <a:cxnLst/>
            <a:rect l="l" t="t" r="r" b="b"/>
            <a:pathLst>
              <a:path w="38100" h="194310">
                <a:moveTo>
                  <a:pt x="0" y="19386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621293" y="3209016"/>
            <a:ext cx="38100" cy="71755"/>
          </a:xfrm>
          <a:custGeom>
            <a:avLst/>
            <a:gdLst/>
            <a:ahLst/>
            <a:cxnLst/>
            <a:rect l="l" t="t" r="r" b="b"/>
            <a:pathLst>
              <a:path w="38100" h="71754">
                <a:moveTo>
                  <a:pt x="0" y="71329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658779" y="3147746"/>
            <a:ext cx="38100" cy="61594"/>
          </a:xfrm>
          <a:custGeom>
            <a:avLst/>
            <a:gdLst/>
            <a:ahLst/>
            <a:cxnLst/>
            <a:rect l="l" t="t" r="r" b="b"/>
            <a:pathLst>
              <a:path w="38100" h="61594">
                <a:moveTo>
                  <a:pt x="0" y="61270"/>
                </a:moveTo>
                <a:lnTo>
                  <a:pt x="37485" y="0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696264" y="3112081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4">
                <a:moveTo>
                  <a:pt x="0" y="35664"/>
                </a:moveTo>
                <a:lnTo>
                  <a:pt x="37485" y="0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3750" y="3102022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059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71235" y="3101108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808721" y="3094706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0" y="6401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46207" y="3092877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883692" y="3091963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921178" y="309013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58663" y="3090134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96149" y="3092877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033634" y="3093792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0" y="0"/>
                </a:moveTo>
                <a:lnTo>
                  <a:pt x="37485" y="13717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071120" y="3107509"/>
            <a:ext cx="38100" cy="3175"/>
          </a:xfrm>
          <a:custGeom>
            <a:avLst/>
            <a:gdLst/>
            <a:ahLst/>
            <a:cxnLst/>
            <a:rect l="l" t="t" r="r" b="b"/>
            <a:pathLst>
              <a:path w="38100" h="3175">
                <a:moveTo>
                  <a:pt x="0" y="0"/>
                </a:moveTo>
                <a:lnTo>
                  <a:pt x="37485" y="2743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08605" y="310842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46091" y="3108424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183576" y="3110252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19">
                <a:moveTo>
                  <a:pt x="0" y="0"/>
                </a:moveTo>
                <a:lnTo>
                  <a:pt x="37485" y="7315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221062" y="3117568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30">
                <a:moveTo>
                  <a:pt x="0" y="0"/>
                </a:moveTo>
                <a:lnTo>
                  <a:pt x="37485" y="23776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58547" y="3141345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0"/>
                </a:moveTo>
                <a:lnTo>
                  <a:pt x="37485" y="53954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296033" y="3195299"/>
            <a:ext cx="38100" cy="48895"/>
          </a:xfrm>
          <a:custGeom>
            <a:avLst/>
            <a:gdLst/>
            <a:ahLst/>
            <a:cxnLst/>
            <a:rect l="l" t="t" r="r" b="b"/>
            <a:pathLst>
              <a:path w="38100" h="48894">
                <a:moveTo>
                  <a:pt x="0" y="0"/>
                </a:moveTo>
                <a:lnTo>
                  <a:pt x="37485" y="48467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33518" y="3243766"/>
            <a:ext cx="38100" cy="238760"/>
          </a:xfrm>
          <a:custGeom>
            <a:avLst/>
            <a:gdLst/>
            <a:ahLst/>
            <a:cxnLst/>
            <a:rect l="l" t="t" r="r" b="b"/>
            <a:pathLst>
              <a:path w="38100" h="238760">
                <a:moveTo>
                  <a:pt x="0" y="0"/>
                </a:moveTo>
                <a:lnTo>
                  <a:pt x="37485" y="238678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71004" y="3482445"/>
            <a:ext cx="38100" cy="78740"/>
          </a:xfrm>
          <a:custGeom>
            <a:avLst/>
            <a:gdLst/>
            <a:ahLst/>
            <a:cxnLst/>
            <a:rect l="l" t="t" r="r" b="b"/>
            <a:pathLst>
              <a:path w="38100" h="78739">
                <a:moveTo>
                  <a:pt x="0" y="0"/>
                </a:moveTo>
                <a:lnTo>
                  <a:pt x="37485" y="78645"/>
                </a:lnTo>
              </a:path>
            </a:pathLst>
          </a:custGeom>
          <a:ln w="2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408489" y="3561091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0" y="0"/>
                </a:moveTo>
                <a:lnTo>
                  <a:pt x="37485" y="47552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445975" y="3418432"/>
            <a:ext cx="38100" cy="190500"/>
          </a:xfrm>
          <a:custGeom>
            <a:avLst/>
            <a:gdLst/>
            <a:ahLst/>
            <a:cxnLst/>
            <a:rect l="l" t="t" r="r" b="b"/>
            <a:pathLst>
              <a:path w="38100" h="190500">
                <a:moveTo>
                  <a:pt x="0" y="190211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83460" y="3418432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0"/>
                </a:moveTo>
                <a:lnTo>
                  <a:pt x="37485" y="39322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20946" y="3275773"/>
            <a:ext cx="38100" cy="182245"/>
          </a:xfrm>
          <a:custGeom>
            <a:avLst/>
            <a:gdLst/>
            <a:ahLst/>
            <a:cxnLst/>
            <a:rect l="l" t="t" r="r" b="b"/>
            <a:pathLst>
              <a:path w="38100" h="182245">
                <a:moveTo>
                  <a:pt x="0" y="181981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58431" y="3162378"/>
            <a:ext cx="38100" cy="113664"/>
          </a:xfrm>
          <a:custGeom>
            <a:avLst/>
            <a:gdLst/>
            <a:ahLst/>
            <a:cxnLst/>
            <a:rect l="l" t="t" r="r" b="b"/>
            <a:pathLst>
              <a:path w="38100" h="113664">
                <a:moveTo>
                  <a:pt x="0" y="113395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595917" y="3116654"/>
            <a:ext cx="38100" cy="46355"/>
          </a:xfrm>
          <a:custGeom>
            <a:avLst/>
            <a:gdLst/>
            <a:ahLst/>
            <a:cxnLst/>
            <a:rect l="l" t="t" r="r" b="b"/>
            <a:pathLst>
              <a:path w="38100" h="46355">
                <a:moveTo>
                  <a:pt x="0" y="45723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33402" y="3106595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10059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70888" y="3102937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08374" y="3102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45859" y="3102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83344" y="3102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20830" y="3102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58316" y="31029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95801" y="3102937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33286" y="3104766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0"/>
                </a:moveTo>
                <a:lnTo>
                  <a:pt x="37485" y="914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70772" y="3104766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914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008258" y="3104766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0"/>
                </a:moveTo>
                <a:lnTo>
                  <a:pt x="37485" y="1828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45743" y="3106595"/>
            <a:ext cx="38100" cy="19685"/>
          </a:xfrm>
          <a:custGeom>
            <a:avLst/>
            <a:gdLst/>
            <a:ahLst/>
            <a:cxnLst/>
            <a:rect l="l" t="t" r="r" b="b"/>
            <a:pathLst>
              <a:path w="38100" h="19685">
                <a:moveTo>
                  <a:pt x="0" y="0"/>
                </a:moveTo>
                <a:lnTo>
                  <a:pt x="37485" y="19204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083228" y="3125799"/>
            <a:ext cx="38100" cy="28575"/>
          </a:xfrm>
          <a:custGeom>
            <a:avLst/>
            <a:gdLst/>
            <a:ahLst/>
            <a:cxnLst/>
            <a:rect l="l" t="t" r="r" b="b"/>
            <a:pathLst>
              <a:path w="38100" h="28575">
                <a:moveTo>
                  <a:pt x="0" y="0"/>
                </a:moveTo>
                <a:lnTo>
                  <a:pt x="37485" y="28348"/>
                </a:lnTo>
              </a:path>
            </a:pathLst>
          </a:custGeom>
          <a:ln w="2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120714" y="3154147"/>
            <a:ext cx="38100" cy="107950"/>
          </a:xfrm>
          <a:custGeom>
            <a:avLst/>
            <a:gdLst/>
            <a:ahLst/>
            <a:cxnLst/>
            <a:rect l="l" t="t" r="r" b="b"/>
            <a:pathLst>
              <a:path w="38100" h="107950">
                <a:moveTo>
                  <a:pt x="0" y="0"/>
                </a:moveTo>
                <a:lnTo>
                  <a:pt x="37485" y="107908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158200" y="3262056"/>
            <a:ext cx="38100" cy="312420"/>
          </a:xfrm>
          <a:custGeom>
            <a:avLst/>
            <a:gdLst/>
            <a:ahLst/>
            <a:cxnLst/>
            <a:rect l="l" t="t" r="r" b="b"/>
            <a:pathLst>
              <a:path w="38100" h="312420">
                <a:moveTo>
                  <a:pt x="0" y="0"/>
                </a:moveTo>
                <a:lnTo>
                  <a:pt x="37485" y="311837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195685" y="3573893"/>
            <a:ext cx="38100" cy="157480"/>
          </a:xfrm>
          <a:custGeom>
            <a:avLst/>
            <a:gdLst/>
            <a:ahLst/>
            <a:cxnLst/>
            <a:rect l="l" t="t" r="r" b="b"/>
            <a:pathLst>
              <a:path w="38100" h="157479">
                <a:moveTo>
                  <a:pt x="0" y="0"/>
                </a:moveTo>
                <a:lnTo>
                  <a:pt x="37485" y="15729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233170" y="3689118"/>
            <a:ext cx="38100" cy="42545"/>
          </a:xfrm>
          <a:custGeom>
            <a:avLst/>
            <a:gdLst/>
            <a:ahLst/>
            <a:cxnLst/>
            <a:rect l="l" t="t" r="r" b="b"/>
            <a:pathLst>
              <a:path w="38100" h="42545">
                <a:moveTo>
                  <a:pt x="0" y="42066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70656" y="3689118"/>
            <a:ext cx="38100" cy="16510"/>
          </a:xfrm>
          <a:custGeom>
            <a:avLst/>
            <a:gdLst/>
            <a:ahLst/>
            <a:cxnLst/>
            <a:rect l="l" t="t" r="r" b="b"/>
            <a:pathLst>
              <a:path w="38100" h="16510">
                <a:moveTo>
                  <a:pt x="0" y="0"/>
                </a:moveTo>
                <a:lnTo>
                  <a:pt x="37485" y="1646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308142" y="3598584"/>
            <a:ext cx="38100" cy="107314"/>
          </a:xfrm>
          <a:custGeom>
            <a:avLst/>
            <a:gdLst/>
            <a:ahLst/>
            <a:cxnLst/>
            <a:rect l="l" t="t" r="r" b="b"/>
            <a:pathLst>
              <a:path w="38100" h="107314">
                <a:moveTo>
                  <a:pt x="0" y="106994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345627" y="3578466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20118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383112" y="3454096"/>
            <a:ext cx="38100" cy="124460"/>
          </a:xfrm>
          <a:custGeom>
            <a:avLst/>
            <a:gdLst/>
            <a:ahLst/>
            <a:cxnLst/>
            <a:rect l="l" t="t" r="r" b="b"/>
            <a:pathLst>
              <a:path w="38100" h="124460">
                <a:moveTo>
                  <a:pt x="0" y="124369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20598" y="3292234"/>
            <a:ext cx="38100" cy="161925"/>
          </a:xfrm>
          <a:custGeom>
            <a:avLst/>
            <a:gdLst/>
            <a:ahLst/>
            <a:cxnLst/>
            <a:rect l="l" t="t" r="r" b="b"/>
            <a:pathLst>
              <a:path w="38100" h="161925">
                <a:moveTo>
                  <a:pt x="0" y="16186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58084" y="3173352"/>
            <a:ext cx="38100" cy="119380"/>
          </a:xfrm>
          <a:custGeom>
            <a:avLst/>
            <a:gdLst/>
            <a:ahLst/>
            <a:cxnLst/>
            <a:rect l="l" t="t" r="r" b="b"/>
            <a:pathLst>
              <a:path w="38100" h="119379">
                <a:moveTo>
                  <a:pt x="0" y="118882"/>
                </a:moveTo>
                <a:lnTo>
                  <a:pt x="37485" y="0"/>
                </a:lnTo>
              </a:path>
            </a:pathLst>
          </a:custGeom>
          <a:ln w="2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495569" y="3134943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38408"/>
                </a:moveTo>
                <a:lnTo>
                  <a:pt x="37485" y="0"/>
                </a:lnTo>
              </a:path>
            </a:pathLst>
          </a:custGeom>
          <a:ln w="237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33055" y="3121226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0" y="13717"/>
                </a:moveTo>
                <a:lnTo>
                  <a:pt x="37485" y="0"/>
                </a:lnTo>
              </a:path>
            </a:pathLst>
          </a:custGeom>
          <a:ln w="23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70541" y="3117568"/>
            <a:ext cx="38100" cy="381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0" y="3657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08026" y="3115739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5">
                <a:moveTo>
                  <a:pt x="0" y="1828"/>
                </a:moveTo>
                <a:lnTo>
                  <a:pt x="37485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45511" y="3113910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5">
                <a:moveTo>
                  <a:pt x="0" y="1828"/>
                </a:moveTo>
                <a:lnTo>
                  <a:pt x="38399" y="0"/>
                </a:lnTo>
              </a:path>
            </a:pathLst>
          </a:custGeom>
          <a:ln w="237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41283" y="4566102"/>
            <a:ext cx="173355" cy="1590675"/>
          </a:xfrm>
          <a:custGeom>
            <a:avLst/>
            <a:gdLst/>
            <a:ahLst/>
            <a:cxnLst/>
            <a:rect l="l" t="t" r="r" b="b"/>
            <a:pathLst>
              <a:path w="173354" h="1590675">
                <a:moveTo>
                  <a:pt x="0" y="1590278"/>
                </a:moveTo>
                <a:lnTo>
                  <a:pt x="172799" y="1590278"/>
                </a:lnTo>
                <a:lnTo>
                  <a:pt x="172799" y="0"/>
                </a:lnTo>
                <a:lnTo>
                  <a:pt x="0" y="0"/>
                </a:lnTo>
                <a:lnTo>
                  <a:pt x="0" y="159027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656254" y="4565189"/>
            <a:ext cx="439420" cy="1590675"/>
          </a:xfrm>
          <a:custGeom>
            <a:avLst/>
            <a:gdLst/>
            <a:ahLst/>
            <a:cxnLst/>
            <a:rect l="l" t="t" r="r" b="b"/>
            <a:pathLst>
              <a:path w="439420" h="1590675">
                <a:moveTo>
                  <a:pt x="0" y="1590278"/>
                </a:moveTo>
                <a:lnTo>
                  <a:pt x="438856" y="1590278"/>
                </a:lnTo>
                <a:lnTo>
                  <a:pt x="438856" y="0"/>
                </a:lnTo>
                <a:lnTo>
                  <a:pt x="0" y="0"/>
                </a:lnTo>
                <a:lnTo>
                  <a:pt x="0" y="159027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71224" y="4564274"/>
            <a:ext cx="439420" cy="1590675"/>
          </a:xfrm>
          <a:custGeom>
            <a:avLst/>
            <a:gdLst/>
            <a:ahLst/>
            <a:cxnLst/>
            <a:rect l="l" t="t" r="r" b="b"/>
            <a:pathLst>
              <a:path w="439420" h="1590675">
                <a:moveTo>
                  <a:pt x="0" y="1590278"/>
                </a:moveTo>
                <a:lnTo>
                  <a:pt x="438858" y="1590278"/>
                </a:lnTo>
                <a:lnTo>
                  <a:pt x="438858" y="0"/>
                </a:lnTo>
                <a:lnTo>
                  <a:pt x="0" y="0"/>
                </a:lnTo>
                <a:lnTo>
                  <a:pt x="0" y="159027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847797" y="4563359"/>
            <a:ext cx="439420" cy="1590675"/>
          </a:xfrm>
          <a:custGeom>
            <a:avLst/>
            <a:gdLst/>
            <a:ahLst/>
            <a:cxnLst/>
            <a:rect l="l" t="t" r="r" b="b"/>
            <a:pathLst>
              <a:path w="439420" h="1590675">
                <a:moveTo>
                  <a:pt x="0" y="1590278"/>
                </a:moveTo>
                <a:lnTo>
                  <a:pt x="438857" y="1590278"/>
                </a:lnTo>
                <a:lnTo>
                  <a:pt x="438857" y="0"/>
                </a:lnTo>
                <a:lnTo>
                  <a:pt x="0" y="0"/>
                </a:lnTo>
                <a:lnTo>
                  <a:pt x="0" y="159027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953624" y="4563359"/>
            <a:ext cx="439420" cy="1590675"/>
          </a:xfrm>
          <a:custGeom>
            <a:avLst/>
            <a:gdLst/>
            <a:ahLst/>
            <a:cxnLst/>
            <a:rect l="l" t="t" r="r" b="b"/>
            <a:pathLst>
              <a:path w="439420" h="1590675">
                <a:moveTo>
                  <a:pt x="0" y="1590278"/>
                </a:moveTo>
                <a:lnTo>
                  <a:pt x="438858" y="1590278"/>
                </a:lnTo>
                <a:lnTo>
                  <a:pt x="438858" y="0"/>
                </a:lnTo>
                <a:lnTo>
                  <a:pt x="0" y="0"/>
                </a:lnTo>
                <a:lnTo>
                  <a:pt x="0" y="159027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182883" y="4562445"/>
            <a:ext cx="342900" cy="1590675"/>
          </a:xfrm>
          <a:custGeom>
            <a:avLst/>
            <a:gdLst/>
            <a:ahLst/>
            <a:cxnLst/>
            <a:rect l="l" t="t" r="r" b="b"/>
            <a:pathLst>
              <a:path w="342900" h="1590675">
                <a:moveTo>
                  <a:pt x="0" y="1590278"/>
                </a:moveTo>
                <a:lnTo>
                  <a:pt x="342857" y="1590278"/>
                </a:lnTo>
                <a:lnTo>
                  <a:pt x="342857" y="0"/>
                </a:lnTo>
                <a:lnTo>
                  <a:pt x="0" y="0"/>
                </a:lnTo>
                <a:lnTo>
                  <a:pt x="0" y="1590278"/>
                </a:lnTo>
                <a:close/>
              </a:path>
            </a:pathLst>
          </a:custGeom>
          <a:solidFill>
            <a:srgbClr val="9D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183796" y="6155467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103562" y="4530439"/>
            <a:ext cx="4588293" cy="180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82995" y="6155467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45723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858537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533279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758194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432936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657850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332592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57506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232249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457163" y="61554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434"/>
                </a:moveTo>
                <a:lnTo>
                  <a:pt x="0" y="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2887036" y="5551084"/>
            <a:ext cx="20129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747190" y="4203224"/>
            <a:ext cx="342265" cy="101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10.70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29565" y="5175567"/>
            <a:ext cx="2093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Dampdrukdeficit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(kPa)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329565" y="3302418"/>
            <a:ext cx="211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Stengeldiameter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3426866" y="6509219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4290517" y="6509219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5155768" y="6509219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090742" y="6509219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7098868" y="6509219"/>
            <a:ext cx="53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1400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Conclusie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752" y="2799079"/>
            <a:ext cx="1263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552" y="2799079"/>
            <a:ext cx="497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vaak </a:t>
            </a:r>
            <a:r>
              <a:rPr sz="1800" spc="-5" dirty="0">
                <a:latin typeface="Calibri"/>
                <a:cs typeface="Calibri"/>
              </a:rPr>
              <a:t>net iets </a:t>
            </a:r>
            <a:r>
              <a:rPr sz="1800" spc="-25" dirty="0">
                <a:latin typeface="Calibri"/>
                <a:cs typeface="Calibri"/>
              </a:rPr>
              <a:t>moeilijker, </a:t>
            </a:r>
            <a:r>
              <a:rPr sz="1800" spc="-5" dirty="0">
                <a:latin typeface="Calibri"/>
                <a:cs typeface="Calibri"/>
              </a:rPr>
              <a:t>gebruik </a:t>
            </a:r>
            <a:r>
              <a:rPr sz="1800" spc="-10" dirty="0">
                <a:latin typeface="Calibri"/>
                <a:cs typeface="Calibri"/>
              </a:rPr>
              <a:t>wiskundige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4752" y="3878529"/>
            <a:ext cx="716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jk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3552" y="3878529"/>
            <a:ext cx="4495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kan </a:t>
            </a:r>
            <a:r>
              <a:rPr sz="1800" spc="-5" dirty="0">
                <a:latin typeface="Calibri"/>
                <a:cs typeface="Calibri"/>
              </a:rPr>
              <a:t>oplossing bieden voor </a:t>
            </a:r>
            <a:r>
              <a:rPr sz="1800" spc="-10" dirty="0">
                <a:latin typeface="Calibri"/>
                <a:cs typeface="Calibri"/>
              </a:rPr>
              <a:t>specifieke </a:t>
            </a:r>
            <a:r>
              <a:rPr sz="1800" spc="-5" dirty="0">
                <a:latin typeface="Calibri"/>
                <a:cs typeface="Calibri"/>
              </a:rPr>
              <a:t>problemen  </a:t>
            </a:r>
            <a:r>
              <a:rPr sz="1800" spc="-15" dirty="0">
                <a:latin typeface="Calibri"/>
                <a:cs typeface="Calibri"/>
              </a:rPr>
              <a:t>gerelateerd </a:t>
            </a:r>
            <a:r>
              <a:rPr sz="1800" dirty="0">
                <a:latin typeface="Calibri"/>
                <a:cs typeface="Calibri"/>
              </a:rPr>
              <a:t>aan</a:t>
            </a:r>
            <a:r>
              <a:rPr sz="1800" spc="-10" dirty="0">
                <a:latin typeface="Calibri"/>
                <a:cs typeface="Calibri"/>
              </a:rPr>
              <a:t> plant-waterrelaties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781" y="4701489"/>
            <a:ext cx="5422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kan </a:t>
            </a:r>
            <a:r>
              <a:rPr sz="1800" spc="-5" dirty="0">
                <a:latin typeface="Calibri"/>
                <a:cs typeface="Calibri"/>
              </a:rPr>
              <a:t>visualiseren hoe plant </a:t>
            </a:r>
            <a:r>
              <a:rPr sz="1800" spc="-10" dirty="0">
                <a:latin typeface="Calibri"/>
                <a:cs typeface="Calibri"/>
              </a:rPr>
              <a:t>reageert 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klimaatssturing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kan </a:t>
            </a:r>
            <a:r>
              <a:rPr sz="1800" spc="-5" dirty="0">
                <a:latin typeface="Calibri"/>
                <a:cs typeface="Calibri"/>
              </a:rPr>
              <a:t>algemeen beeld </a:t>
            </a:r>
            <a:r>
              <a:rPr sz="1800" spc="-10" dirty="0">
                <a:latin typeface="Calibri"/>
                <a:cs typeface="Calibri"/>
              </a:rPr>
              <a:t>geven van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toestand van </a:t>
            </a:r>
            <a:r>
              <a:rPr sz="1800" spc="-5" dirty="0">
                <a:latin typeface="Calibri"/>
                <a:cs typeface="Calibri"/>
              </a:rPr>
              <a:t>het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gewas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981" y="1862505"/>
            <a:ext cx="140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sens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3781" y="1862505"/>
            <a:ext cx="5121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heel </a:t>
            </a:r>
            <a:r>
              <a:rPr sz="1800" spc="-5" dirty="0">
                <a:latin typeface="Calibri"/>
                <a:cs typeface="Calibri"/>
              </a:rPr>
              <a:t>veel </a:t>
            </a:r>
            <a:r>
              <a:rPr sz="1800" spc="-10" dirty="0">
                <a:latin typeface="Calibri"/>
                <a:cs typeface="Calibri"/>
              </a:rPr>
              <a:t>informatie omtrent plantreactie 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omgeving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12420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 </a:t>
            </a:r>
            <a:r>
              <a:rPr spc="-20" dirty="0"/>
              <a:t>sprekende </a:t>
            </a:r>
            <a:r>
              <a:rPr spc="-10" dirty="0"/>
              <a:t>plant:  sensoren </a:t>
            </a:r>
            <a:r>
              <a:rPr spc="-5" dirty="0"/>
              <a:t>en </a:t>
            </a:r>
            <a:r>
              <a:rPr spc="-10" dirty="0"/>
              <a:t>modellen in </a:t>
            </a:r>
            <a:r>
              <a:rPr spc="-5" dirty="0"/>
              <a:t>de</a:t>
            </a:r>
            <a:r>
              <a:rPr spc="75" dirty="0"/>
              <a:t> </a:t>
            </a:r>
            <a:r>
              <a:rPr spc="-10" dirty="0"/>
              <a:t>tuinbouw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7627" y="5534342"/>
            <a:ext cx="261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  <a:hlinkClick r:id="rId2"/>
              </a:rPr>
              <a:t>tom.deswaef@ugent.be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  <a:hlinkClick r:id="rId3"/>
              </a:rPr>
              <a:t>ww</a:t>
            </a:r>
            <a:r>
              <a:rPr sz="1800" spc="-125" dirty="0">
                <a:latin typeface="Calibri"/>
                <a:cs typeface="Calibri"/>
                <a:hlinkClick r:id="rId3"/>
              </a:rPr>
              <a:t>w</a:t>
            </a:r>
            <a:r>
              <a:rPr sz="1800" dirty="0">
                <a:latin typeface="Calibri"/>
                <a:cs typeface="Calibri"/>
                <a:hlinkClick r:id="rId3"/>
              </a:rPr>
              <a:t>.p</a:t>
            </a:r>
            <a:r>
              <a:rPr sz="1800" spc="-5" dirty="0">
                <a:latin typeface="Calibri"/>
                <a:cs typeface="Calibri"/>
                <a:hlinkClick r:id="rId3"/>
              </a:rPr>
              <a:t>l</a:t>
            </a:r>
            <a:r>
              <a:rPr sz="1800" dirty="0">
                <a:latin typeface="Calibri"/>
                <a:cs typeface="Calibri"/>
                <a:hlinkClick r:id="rId3"/>
              </a:rPr>
              <a:t>a</a:t>
            </a:r>
            <a:r>
              <a:rPr sz="1800" spc="-10" dirty="0">
                <a:latin typeface="Calibri"/>
                <a:cs typeface="Calibri"/>
                <a:hlinkClick r:id="rId3"/>
              </a:rPr>
              <a:t>n</a:t>
            </a:r>
            <a:r>
              <a:rPr sz="1800" spc="-30" dirty="0">
                <a:latin typeface="Calibri"/>
                <a:cs typeface="Calibri"/>
                <a:hlinkClick r:id="rId3"/>
              </a:rPr>
              <a:t>t</a:t>
            </a:r>
            <a:r>
              <a:rPr sz="1800" dirty="0">
                <a:latin typeface="Calibri"/>
                <a:cs typeface="Calibri"/>
                <a:hlinkClick r:id="rId3"/>
              </a:rPr>
              <a:t>e</a:t>
            </a:r>
            <a:r>
              <a:rPr sz="1800" spc="-20" dirty="0">
                <a:latin typeface="Calibri"/>
                <a:cs typeface="Calibri"/>
                <a:hlinkClick r:id="rId3"/>
              </a:rPr>
              <a:t>c</a:t>
            </a:r>
            <a:r>
              <a:rPr sz="1800" spc="-5" dirty="0">
                <a:latin typeface="Calibri"/>
                <a:cs typeface="Calibri"/>
                <a:hlinkClick r:id="rId3"/>
              </a:rPr>
              <a:t>olo</a:t>
            </a:r>
            <a:r>
              <a:rPr sz="1800" dirty="0">
                <a:latin typeface="Calibri"/>
                <a:cs typeface="Calibri"/>
                <a:hlinkClick r:id="rId3"/>
              </a:rPr>
              <a:t>g</a:t>
            </a:r>
            <a:r>
              <a:rPr sz="1800" spc="-120" dirty="0">
                <a:latin typeface="Calibri"/>
                <a:cs typeface="Calibri"/>
                <a:hlinkClick r:id="rId3"/>
              </a:rPr>
              <a:t>y</a:t>
            </a:r>
            <a:r>
              <a:rPr sz="1800" dirty="0">
                <a:latin typeface="Calibri"/>
                <a:cs typeface="Calibri"/>
                <a:hlinkClick r:id="rId3"/>
              </a:rPr>
              <a:t>.u</a:t>
            </a:r>
            <a:r>
              <a:rPr sz="1800" spc="-10" dirty="0">
                <a:latin typeface="Calibri"/>
                <a:cs typeface="Calibri"/>
                <a:hlinkClick r:id="rId3"/>
              </a:rPr>
              <a:t>g</a:t>
            </a:r>
            <a:r>
              <a:rPr sz="1800" dirty="0">
                <a:latin typeface="Calibri"/>
                <a:cs typeface="Calibri"/>
                <a:hlinkClick r:id="rId3"/>
              </a:rPr>
              <a:t>e</a:t>
            </a:r>
            <a:r>
              <a:rPr sz="1800" spc="-10" dirty="0">
                <a:latin typeface="Calibri"/>
                <a:cs typeface="Calibri"/>
                <a:hlinkClick r:id="rId3"/>
              </a:rPr>
              <a:t>n</a:t>
            </a:r>
            <a:r>
              <a:rPr sz="1800" spc="-5" dirty="0">
                <a:latin typeface="Calibri"/>
                <a:cs typeface="Calibri"/>
                <a:hlinkClick r:id="rId3"/>
              </a:rPr>
              <a:t>t</a:t>
            </a:r>
            <a:r>
              <a:rPr sz="1800" dirty="0">
                <a:latin typeface="Calibri"/>
                <a:cs typeface="Calibri"/>
                <a:hlinkClick r:id="rId3"/>
              </a:rPr>
              <a:t>.be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1274" y="333375"/>
            <a:ext cx="1724000" cy="1873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98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635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95427" y="5534342"/>
            <a:ext cx="1770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Universiteit </a:t>
            </a:r>
            <a:r>
              <a:rPr sz="1800" spc="-5" dirty="0">
                <a:latin typeface="Calibri"/>
                <a:cs typeface="Calibri"/>
              </a:rPr>
              <a:t>Gent  Labo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Plantecologie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824" y="2493962"/>
            <a:ext cx="4340199" cy="3914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</a:t>
            </a:r>
            <a:r>
              <a:rPr spc="-60" dirty="0"/>
              <a:t> </a:t>
            </a:r>
            <a:r>
              <a:rPr spc="-10" dirty="0"/>
              <a:t>Klimaat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499300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Straling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Totale </a:t>
            </a:r>
            <a:r>
              <a:rPr sz="1800" spc="-10" dirty="0">
                <a:latin typeface="Calibri"/>
                <a:cs typeface="Calibri"/>
              </a:rPr>
              <a:t>inkomende straling: Pyranometer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(solarimeter)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412" y="2492375"/>
            <a:ext cx="4338624" cy="3916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</a:t>
            </a:r>
            <a:r>
              <a:rPr spc="-60" dirty="0"/>
              <a:t> </a:t>
            </a:r>
            <a:r>
              <a:rPr spc="-10" dirty="0"/>
              <a:t>Klimaat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4725670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Straling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Fotosynthetisch actieve straling </a:t>
            </a:r>
            <a:r>
              <a:rPr sz="1800" spc="-5" dirty="0">
                <a:latin typeface="Calibri"/>
                <a:cs typeface="Calibri"/>
              </a:rPr>
              <a:t>(400-700 nm):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PAR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0663" y="2491168"/>
            <a:ext cx="4343205" cy="391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Sensoren:</a:t>
            </a:r>
            <a:r>
              <a:rPr spc="-60" dirty="0"/>
              <a:t> </a:t>
            </a:r>
            <a:r>
              <a:rPr spc="-10" dirty="0"/>
              <a:t>Klimaat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652" y="1502092"/>
            <a:ext cx="4725670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Straling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Fotosynthetisch actieve straling </a:t>
            </a:r>
            <a:r>
              <a:rPr sz="1800" spc="-5" dirty="0">
                <a:latin typeface="Calibri"/>
                <a:cs typeface="Calibri"/>
              </a:rPr>
              <a:t>(400-700 nm):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PAR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827" y="656272"/>
            <a:ext cx="262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Sensoren: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Klimaat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652" y="1502092"/>
            <a:ext cx="607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Luchtvochtigheid: </a:t>
            </a:r>
            <a:r>
              <a:rPr sz="1800" spc="-15" dirty="0">
                <a:latin typeface="Calibri"/>
                <a:cs typeface="Calibri"/>
              </a:rPr>
              <a:t>psychrometer: natte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droge </a:t>
            </a:r>
            <a:r>
              <a:rPr sz="1800" spc="-5" dirty="0">
                <a:latin typeface="Calibri"/>
                <a:cs typeface="Calibri"/>
              </a:rPr>
              <a:t>bol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temperatuur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312" y="2636862"/>
            <a:ext cx="3527399" cy="342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1275" y="5589587"/>
            <a:ext cx="2376805" cy="647700"/>
          </a:xfrm>
          <a:custGeom>
            <a:avLst/>
            <a:gdLst/>
            <a:ahLst/>
            <a:cxnLst/>
            <a:rect l="l" t="t" r="r" b="b"/>
            <a:pathLst>
              <a:path w="2376804" h="647700">
                <a:moveTo>
                  <a:pt x="0" y="0"/>
                </a:moveTo>
                <a:lnTo>
                  <a:pt x="2376487" y="0"/>
                </a:lnTo>
                <a:lnTo>
                  <a:pt x="2376487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1144</Words>
  <Application>Microsoft Office PowerPoint</Application>
  <PresentationFormat>Diavoorstelling (4:3)</PresentationFormat>
  <Paragraphs>484</Paragraphs>
  <Slides>56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Office Theme</vt:lpstr>
      <vt:lpstr>De sprekende plant:  sensoren en modellen in de tuinbouw</vt:lpstr>
      <vt:lpstr>PowerPoint-presentatie</vt:lpstr>
      <vt:lpstr>Sensoren: plantreactie op omgeving</vt:lpstr>
      <vt:lpstr>Sensoren: plantreactie op omgeving</vt:lpstr>
      <vt:lpstr>Sensoren: Klimaat</vt:lpstr>
      <vt:lpstr>Sensoren: Klimaat</vt:lpstr>
      <vt:lpstr>Sensoren: Klimaat</vt:lpstr>
      <vt:lpstr>Sensoren: Klimaat</vt:lpstr>
      <vt:lpstr>PowerPoint-presentatie</vt:lpstr>
      <vt:lpstr>PowerPoint-presentatie</vt:lpstr>
      <vt:lpstr>PowerPoint-presentatie</vt:lpstr>
      <vt:lpstr>Sensoren: Klimaat</vt:lpstr>
      <vt:lpstr>Sensoren: Klimaat</vt:lpstr>
      <vt:lpstr>Sensoren: bodem of substraat</vt:lpstr>
      <vt:lpstr>Sensoren: bodem of substraat</vt:lpstr>
      <vt:lpstr>Sensoren: bodem of substraat</vt:lpstr>
      <vt:lpstr>Sensoren: bodem of substraat</vt:lpstr>
      <vt:lpstr>Sensoren: plantreactie op omgeving</vt:lpstr>
      <vt:lpstr>Cohesietheorie en water potentiaal</vt:lpstr>
      <vt:lpstr>Anatomie van de stengel: tomaat</vt:lpstr>
      <vt:lpstr>Water transport in de stengel: 3 bewegingen</vt:lpstr>
      <vt:lpstr>Radiaal transport: tijdsvertraging tussen transpiratie en  wateropname door wortel transpiratie</vt:lpstr>
      <vt:lpstr>Radiaal transport: tijdsvertraging tussen transpiratie en  wateropname door wortel</vt:lpstr>
      <vt:lpstr>Sensoren: plantreactie op omgeving</vt:lpstr>
      <vt:lpstr>PowerPoint-presentatie</vt:lpstr>
      <vt:lpstr>PowerPoint-presentatie</vt:lpstr>
      <vt:lpstr>PowerPoint-presentatie</vt:lpstr>
      <vt:lpstr>Wateropname: sapstroommeting</vt:lpstr>
      <vt:lpstr>PowerPoint-presentatie</vt:lpstr>
      <vt:lpstr>Stengeldiameter: meting</vt:lpstr>
      <vt:lpstr>Bladdikte</vt:lpstr>
      <vt:lpstr>Bladdikte: meting</vt:lpstr>
      <vt:lpstr>PowerPoint-presentatie</vt:lpstr>
      <vt:lpstr>Bladtemperatuur: energiebalans van een blad</vt:lpstr>
      <vt:lpstr>Sensoren: plantreactie op omgeving</vt:lpstr>
      <vt:lpstr>Toepassing sensoren</vt:lpstr>
      <vt:lpstr>Bladtemperatuur versus luchttemperatuur</vt:lpstr>
      <vt:lpstr>Detectie van schokken in waterbeschikbaarheid</vt:lpstr>
      <vt:lpstr>Plantactiviteit</vt:lpstr>
      <vt:lpstr>Plantactiviteit</vt:lpstr>
      <vt:lpstr>Toepassing sensoren en modellen</vt:lpstr>
      <vt:lpstr>Irrigatie: bladtemperatuur</vt:lpstr>
      <vt:lpstr>Irrigatie: bladtemperatuur</vt:lpstr>
      <vt:lpstr>Irrigatie: bladtemperatuur</vt:lpstr>
      <vt:lpstr>Irrigatie: wateropname</vt:lpstr>
      <vt:lpstr>Irrigatie: wateropname</vt:lpstr>
      <vt:lpstr>Irrigatie: wateropname</vt:lpstr>
      <vt:lpstr>Irrigatie: stengeldiameter</vt:lpstr>
      <vt:lpstr>Irrigatie: stengeldiameter</vt:lpstr>
      <vt:lpstr>Worteldruk als additionele kracht voor watertransport</vt:lpstr>
      <vt:lpstr>Fenomenen geassocieerd met worteldruk</vt:lpstr>
      <vt:lpstr>Worteldruk</vt:lpstr>
      <vt:lpstr>Worteldruk</vt:lpstr>
      <vt:lpstr>Worteldruk</vt:lpstr>
      <vt:lpstr>Conclusie</vt:lpstr>
      <vt:lpstr>De sprekende plant:  sensoren en modellen in de tuinbouw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 De Swaef</dc:creator>
  <cp:lastModifiedBy>Thijs Rutters</cp:lastModifiedBy>
  <cp:revision>1</cp:revision>
  <dcterms:created xsi:type="dcterms:W3CDTF">2017-11-14T13:23:32Z</dcterms:created>
  <dcterms:modified xsi:type="dcterms:W3CDTF">2017-11-14T12:26:41Z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2012-02-21T00:00:00Z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2017-11-14T00:00:00Z</vt:filetime>
  </property>
</Properties>
</file>